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5.xml" ContentType="application/vnd.openxmlformats-officedocument.presentationml.notesSlide+xml"/>
  <Override PartName="/ppt/charts/chart3.xml" ContentType="application/vnd.openxmlformats-officedocument.drawingml.chart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76" r:id="rId4"/>
    <p:sldId id="281" r:id="rId5"/>
    <p:sldId id="260" r:id="rId6"/>
    <p:sldId id="261" r:id="rId7"/>
    <p:sldId id="284" r:id="rId8"/>
    <p:sldId id="266" r:id="rId9"/>
    <p:sldId id="285" r:id="rId10"/>
    <p:sldId id="289" r:id="rId11"/>
    <p:sldId id="286" r:id="rId12"/>
    <p:sldId id="287" r:id="rId13"/>
    <p:sldId id="280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FA598"/>
    <a:srgbClr val="FEBB01"/>
    <a:srgbClr val="FFFA00"/>
    <a:srgbClr val="FEA108"/>
    <a:srgbClr val="E63F0A"/>
    <a:srgbClr val="D70010"/>
    <a:srgbClr val="E69B19"/>
    <a:srgbClr val="78C6E2"/>
    <a:srgbClr val="57B8DB"/>
    <a:srgbClr val="CCEE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895" autoAdjust="0"/>
    <p:restoredTop sz="91050" autoAdjust="0"/>
  </p:normalViewPr>
  <p:slideViewPr>
    <p:cSldViewPr snapToGrid="0">
      <p:cViewPr>
        <p:scale>
          <a:sx n="80" d="100"/>
          <a:sy n="80" d="100"/>
        </p:scale>
        <p:origin x="-618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zh-CN" altLang="en-US" dirty="0" smtClean="0"/>
              <a:t>业绩情况</a:t>
            </a:r>
            <a:endParaRPr lang="zh-CN" altLang="en-US" dirty="0"/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毛利</c:v>
                </c:pt>
              </c:strCache>
            </c:strRef>
          </c:tx>
          <c:invertIfNegative val="0"/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Sheet1!$B$2:$B$13</c:f>
              <c:numCache>
                <c:formatCode>0.000_ </c:formatCode>
                <c:ptCount val="12"/>
                <c:pt idx="0">
                  <c:v>0.65890000000000004</c:v>
                </c:pt>
                <c:pt idx="1">
                  <c:v>0.40789999999999998</c:v>
                </c:pt>
                <c:pt idx="2">
                  <c:v>2.0398999999999998</c:v>
                </c:pt>
                <c:pt idx="3">
                  <c:v>0.30790000000000001</c:v>
                </c:pt>
                <c:pt idx="4">
                  <c:v>0.81579999999999997</c:v>
                </c:pt>
                <c:pt idx="5">
                  <c:v>0.70689999999999997</c:v>
                </c:pt>
                <c:pt idx="6">
                  <c:v>0.7319</c:v>
                </c:pt>
                <c:pt idx="7">
                  <c:v>2.2054999999999998</c:v>
                </c:pt>
                <c:pt idx="8">
                  <c:v>0</c:v>
                </c:pt>
                <c:pt idx="9">
                  <c:v>0.30790000000000001</c:v>
                </c:pt>
                <c:pt idx="10">
                  <c:v>2.0295000000000001</c:v>
                </c:pt>
                <c:pt idx="11">
                  <c:v>0.81589999999999996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40"/>
        <c:axId val="154964992"/>
        <c:axId val="49287104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垂类单产</c:v>
                </c:pt>
              </c:strCache>
            </c:strRef>
          </c:tx>
          <c:dPt>
            <c:idx val="0"/>
            <c:bubble3D val="0"/>
          </c:dPt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2</c:v>
                </c:pt>
                <c:pt idx="1">
                  <c:v>1</c:v>
                </c:pt>
                <c:pt idx="2">
                  <c:v>5</c:v>
                </c:pt>
                <c:pt idx="3">
                  <c:v>1</c:v>
                </c:pt>
                <c:pt idx="4">
                  <c:v>2</c:v>
                </c:pt>
                <c:pt idx="5">
                  <c:v>2</c:v>
                </c:pt>
                <c:pt idx="6">
                  <c:v>2</c:v>
                </c:pt>
                <c:pt idx="7">
                  <c:v>0</c:v>
                </c:pt>
                <c:pt idx="8">
                  <c:v>0</c:v>
                </c:pt>
                <c:pt idx="9">
                  <c:v>1</c:v>
                </c:pt>
                <c:pt idx="10">
                  <c:v>2</c:v>
                </c:pt>
                <c:pt idx="11">
                  <c:v>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54964992"/>
        <c:axId val="49287104"/>
      </c:lineChart>
      <c:catAx>
        <c:axId val="154964992"/>
        <c:scaling>
          <c:orientation val="minMax"/>
        </c:scaling>
        <c:delete val="0"/>
        <c:axPos val="b"/>
        <c:majorTickMark val="none"/>
        <c:minorTickMark val="none"/>
        <c:tickLblPos val="nextTo"/>
        <c:crossAx val="49287104"/>
        <c:crosses val="autoZero"/>
        <c:auto val="1"/>
        <c:lblAlgn val="ctr"/>
        <c:lblOffset val="100"/>
        <c:noMultiLvlLbl val="0"/>
      </c:catAx>
      <c:valAx>
        <c:axId val="49287104"/>
        <c:scaling>
          <c:orientation val="minMax"/>
        </c:scaling>
        <c:delete val="0"/>
        <c:axPos val="l"/>
        <c:majorGridlines/>
        <c:numFmt formatCode="0.000_ " sourceLinked="1"/>
        <c:majorTickMark val="none"/>
        <c:minorTickMark val="none"/>
        <c:tickLblPos val="nextTo"/>
        <c:crossAx val="154964992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42"/>
    </mc:Choice>
    <mc:Fallback>
      <c:style val="42"/>
    </mc:Fallback>
  </mc:AlternateContent>
  <c:chart>
    <c:title>
      <c:tx>
        <c:rich>
          <a:bodyPr/>
          <a:lstStyle/>
          <a:p>
            <a:pPr>
              <a:defRPr/>
            </a:pPr>
            <a:r>
              <a:rPr lang="zh-CN" altLang="en-US" dirty="0" smtClean="0"/>
              <a:t>单产分布</a:t>
            </a:r>
            <a:endParaRPr lang="zh-CN" altLang="en-US" dirty="0"/>
          </a:p>
        </c:rich>
      </c:tx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单产数量</c:v>
                </c:pt>
              </c:strCache>
            </c:strRef>
          </c:tx>
          <c:dLbls>
            <c:dLbl>
              <c:idx val="3"/>
              <c:layout/>
              <c:tx>
                <c:rich>
                  <a:bodyPr/>
                  <a:lstStyle/>
                  <a:p>
                    <a:r>
                      <a:rPr lang="zh-CN" altLang="en-US" b="1" i="0" baseline="0" dirty="0">
                        <a:solidFill>
                          <a:schemeClr val="tx1"/>
                        </a:solidFill>
                      </a:rPr>
                      <a:t>定制网站</a:t>
                    </a:r>
                    <a:r>
                      <a:rPr lang="en-US" altLang="zh-CN" b="1" i="0" baseline="0" dirty="0">
                        <a:solidFill>
                          <a:schemeClr val="tx1"/>
                        </a:solidFill>
                      </a:rPr>
                      <a:t>, 1, 4%</a:t>
                    </a:r>
                    <a:endParaRPr lang="en-US" altLang="zh-CN" dirty="0">
                      <a:solidFill>
                        <a:schemeClr val="bg1"/>
                      </a:solidFill>
                    </a:endParaRPr>
                  </a:p>
                </c:rich>
              </c:tx>
              <c:dLblPos val="inEnd"/>
              <c:showLegendKey val="0"/>
              <c:showVal val="1"/>
              <c:showCatName val="1"/>
              <c:showSerName val="0"/>
              <c:showPercent val="1"/>
              <c:showBubbleSize val="0"/>
            </c:dLbl>
            <c:dLblPos val="inEnd"/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Sheet1!$A$2:$A$5</c:f>
              <c:strCache>
                <c:ptCount val="4"/>
                <c:pt idx="0">
                  <c:v>爱采购</c:v>
                </c:pt>
                <c:pt idx="1">
                  <c:v>装馨家</c:v>
                </c:pt>
                <c:pt idx="2">
                  <c:v>搜索推广</c:v>
                </c:pt>
                <c:pt idx="3">
                  <c:v>定制网站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18</c:v>
                </c:pt>
                <c:pt idx="1">
                  <c:v>1</c:v>
                </c:pt>
                <c:pt idx="2">
                  <c:v>3</c:v>
                </c:pt>
                <c:pt idx="3">
                  <c:v>1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0"/>
          <c:showBubbleSize val="0"/>
          <c:showLeaderLines val="1"/>
        </c:dLbls>
        <c:firstSliceAng val="0"/>
      </c:pieChart>
      <c:spPr>
        <a:noFill/>
      </c:spPr>
    </c:plotArea>
    <c:plotVisOnly val="1"/>
    <c:dispBlanksAs val="gap"/>
    <c:showDLblsOverMax val="0"/>
  </c:chart>
  <c:spPr>
    <a:noFill/>
  </c:spPr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Lbls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Sheet1!$A$2:$A$8</c:f>
              <c:strCache>
                <c:ptCount val="7"/>
                <c:pt idx="0">
                  <c:v>挑入</c:v>
                </c:pt>
                <c:pt idx="1">
                  <c:v>跨线索</c:v>
                </c:pt>
                <c:pt idx="2">
                  <c:v>转介绍</c:v>
                </c:pt>
                <c:pt idx="3">
                  <c:v>老客户二次开发</c:v>
                </c:pt>
                <c:pt idx="4">
                  <c:v>圈层</c:v>
                </c:pt>
                <c:pt idx="5">
                  <c:v>行开</c:v>
                </c:pt>
                <c:pt idx="6">
                  <c:v>主动咨询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5</c:v>
                </c:pt>
                <c:pt idx="1">
                  <c:v>9</c:v>
                </c:pt>
                <c:pt idx="2">
                  <c:v>2</c:v>
                </c:pt>
                <c:pt idx="3">
                  <c:v>1</c:v>
                </c:pt>
                <c:pt idx="4">
                  <c:v>2</c:v>
                </c:pt>
                <c:pt idx="5">
                  <c:v>2</c:v>
                </c:pt>
                <c:pt idx="6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legend>
      <c:legendPos val="t"/>
      <c:layout/>
      <c:overlay val="0"/>
      <c:txPr>
        <a:bodyPr/>
        <a:lstStyle/>
        <a:p>
          <a:pPr>
            <a:defRPr>
              <a:solidFill>
                <a:schemeClr val="bg1"/>
              </a:solidFill>
            </a:defRPr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73D21E6-CE4A-4856-8414-3DA0010CAFD3}" type="doc">
      <dgm:prSet loTypeId="urn:microsoft.com/office/officeart/2005/8/layout/pyramid3" loCatId="pyramid" qsTypeId="urn:microsoft.com/office/officeart/2005/8/quickstyle/simple1" qsCatId="simple" csTypeId="urn:microsoft.com/office/officeart/2005/8/colors/colorful3" csCatId="colorful" phldr="1"/>
      <dgm:spPr/>
    </dgm:pt>
    <dgm:pt modelId="{4766717C-79D9-468B-ACEC-08187C09A180}">
      <dgm:prSet phldrT="[文本]"/>
      <dgm:spPr/>
      <dgm:t>
        <a:bodyPr/>
        <a:lstStyle/>
        <a:p>
          <a:r>
            <a:rPr lang="zh-CN" altLang="en-US" dirty="0" smtClean="0"/>
            <a:t>呼出：</a:t>
          </a:r>
          <a:r>
            <a:rPr lang="en-US" altLang="zh-CN" dirty="0" smtClean="0"/>
            <a:t>13946</a:t>
          </a:r>
          <a:endParaRPr lang="zh-CN" altLang="en-US" dirty="0"/>
        </a:p>
      </dgm:t>
    </dgm:pt>
    <dgm:pt modelId="{2D6A7EC1-BE6E-435D-B194-63B46C71FAD7}" type="parTrans" cxnId="{4EFE5AAE-E38C-48B4-B88F-43C8C600232E}">
      <dgm:prSet/>
      <dgm:spPr/>
      <dgm:t>
        <a:bodyPr/>
        <a:lstStyle/>
        <a:p>
          <a:endParaRPr lang="zh-CN" altLang="en-US"/>
        </a:p>
      </dgm:t>
    </dgm:pt>
    <dgm:pt modelId="{553B972D-4EE7-48D0-920D-E69279A9D781}" type="sibTrans" cxnId="{4EFE5AAE-E38C-48B4-B88F-43C8C600232E}">
      <dgm:prSet/>
      <dgm:spPr/>
      <dgm:t>
        <a:bodyPr/>
        <a:lstStyle/>
        <a:p>
          <a:endParaRPr lang="zh-CN" altLang="en-US"/>
        </a:p>
      </dgm:t>
    </dgm:pt>
    <dgm:pt modelId="{94C35884-4D0F-4CC1-9530-211AFC6E0865}">
      <dgm:prSet phldrT="[文本]"/>
      <dgm:spPr/>
      <dgm:t>
        <a:bodyPr/>
        <a:lstStyle/>
        <a:p>
          <a:r>
            <a:rPr lang="zh-CN" altLang="en-US" dirty="0" smtClean="0"/>
            <a:t>接通：</a:t>
          </a:r>
          <a:r>
            <a:rPr lang="en-US" altLang="zh-CN" dirty="0" smtClean="0"/>
            <a:t>4834</a:t>
          </a:r>
          <a:endParaRPr lang="zh-CN" altLang="en-US" dirty="0"/>
        </a:p>
      </dgm:t>
    </dgm:pt>
    <dgm:pt modelId="{3201D1BA-C96E-463A-BFA7-438E33B55A0F}" type="parTrans" cxnId="{71B44B2C-7C07-4DCF-B67B-571DE35882B9}">
      <dgm:prSet/>
      <dgm:spPr/>
      <dgm:t>
        <a:bodyPr/>
        <a:lstStyle/>
        <a:p>
          <a:endParaRPr lang="zh-CN" altLang="en-US"/>
        </a:p>
      </dgm:t>
    </dgm:pt>
    <dgm:pt modelId="{3A57E681-6F63-4AF0-9E4B-E9A6FBD50CB3}" type="sibTrans" cxnId="{71B44B2C-7C07-4DCF-B67B-571DE35882B9}">
      <dgm:prSet/>
      <dgm:spPr/>
      <dgm:t>
        <a:bodyPr/>
        <a:lstStyle/>
        <a:p>
          <a:endParaRPr lang="zh-CN" altLang="en-US"/>
        </a:p>
      </dgm:t>
    </dgm:pt>
    <dgm:pt modelId="{548AA252-6B03-4095-8599-EE8A5A5BA027}">
      <dgm:prSet phldrT="[文本]"/>
      <dgm:spPr/>
      <dgm:t>
        <a:bodyPr/>
        <a:lstStyle/>
        <a:p>
          <a:r>
            <a:rPr lang="zh-CN" altLang="en-US" dirty="0" smtClean="0"/>
            <a:t>有效：</a:t>
          </a:r>
          <a:r>
            <a:rPr lang="en-US" altLang="zh-CN" dirty="0" smtClean="0"/>
            <a:t>1645</a:t>
          </a:r>
          <a:endParaRPr lang="zh-CN" altLang="en-US" dirty="0"/>
        </a:p>
      </dgm:t>
    </dgm:pt>
    <dgm:pt modelId="{6A01A571-3384-42AD-BDAD-8F0C971471EC}" type="parTrans" cxnId="{93267788-6F88-4958-8B04-6286A019B5DB}">
      <dgm:prSet/>
      <dgm:spPr/>
      <dgm:t>
        <a:bodyPr/>
        <a:lstStyle/>
        <a:p>
          <a:endParaRPr lang="zh-CN" altLang="en-US"/>
        </a:p>
      </dgm:t>
    </dgm:pt>
    <dgm:pt modelId="{32D949B1-5CED-4655-89F4-6367F3EE9B20}" type="sibTrans" cxnId="{93267788-6F88-4958-8B04-6286A019B5DB}">
      <dgm:prSet/>
      <dgm:spPr/>
      <dgm:t>
        <a:bodyPr/>
        <a:lstStyle/>
        <a:p>
          <a:endParaRPr lang="zh-CN" altLang="en-US"/>
        </a:p>
      </dgm:t>
    </dgm:pt>
    <dgm:pt modelId="{5B39D077-AE81-4A34-B706-C32235C88912}">
      <dgm:prSet phldrT="[文本]"/>
      <dgm:spPr/>
      <dgm:t>
        <a:bodyPr/>
        <a:lstStyle/>
        <a:p>
          <a:r>
            <a:rPr lang="zh-CN" altLang="en-US" dirty="0" smtClean="0"/>
            <a:t>出访：</a:t>
          </a:r>
          <a:r>
            <a:rPr lang="en-US" altLang="zh-CN" dirty="0" smtClean="0"/>
            <a:t>80</a:t>
          </a:r>
          <a:endParaRPr lang="zh-CN" altLang="en-US" dirty="0"/>
        </a:p>
      </dgm:t>
    </dgm:pt>
    <dgm:pt modelId="{0EEAE240-E10B-4F14-AF4A-EF532C084068}" type="parTrans" cxnId="{07A05151-82DA-4616-B3C7-C80767381E47}">
      <dgm:prSet/>
      <dgm:spPr/>
      <dgm:t>
        <a:bodyPr/>
        <a:lstStyle/>
        <a:p>
          <a:endParaRPr lang="zh-CN" altLang="en-US"/>
        </a:p>
      </dgm:t>
    </dgm:pt>
    <dgm:pt modelId="{AD851D46-A57A-4DC4-880B-091DB716C19C}" type="sibTrans" cxnId="{07A05151-82DA-4616-B3C7-C80767381E47}">
      <dgm:prSet/>
      <dgm:spPr/>
      <dgm:t>
        <a:bodyPr/>
        <a:lstStyle/>
        <a:p>
          <a:endParaRPr lang="zh-CN" altLang="en-US"/>
        </a:p>
      </dgm:t>
    </dgm:pt>
    <dgm:pt modelId="{DB384A05-2882-4314-B7E9-33E80772373F}">
      <dgm:prSet phldrT="[文本]" custT="1"/>
      <dgm:spPr/>
      <dgm:t>
        <a:bodyPr/>
        <a:lstStyle/>
        <a:p>
          <a:r>
            <a:rPr lang="zh-CN" altLang="en-US" sz="2000" dirty="0" smtClean="0"/>
            <a:t>签约：</a:t>
          </a:r>
          <a:endParaRPr lang="en-US" altLang="zh-CN" sz="2000" dirty="0" smtClean="0"/>
        </a:p>
        <a:p>
          <a:r>
            <a:rPr lang="en-US" altLang="zh-CN" sz="2000" dirty="0" smtClean="0"/>
            <a:t>21</a:t>
          </a:r>
          <a:r>
            <a:rPr lang="zh-CN" altLang="en-US" sz="2000" dirty="0" smtClean="0"/>
            <a:t>家</a:t>
          </a:r>
          <a:endParaRPr lang="zh-CN" altLang="en-US" sz="2000" dirty="0"/>
        </a:p>
      </dgm:t>
    </dgm:pt>
    <dgm:pt modelId="{3180280D-157D-49E5-BC37-A267AC659859}" type="parTrans" cxnId="{6A58B0E4-DA72-48B6-9838-ABD71618B287}">
      <dgm:prSet/>
      <dgm:spPr/>
      <dgm:t>
        <a:bodyPr/>
        <a:lstStyle/>
        <a:p>
          <a:endParaRPr lang="zh-CN" altLang="en-US"/>
        </a:p>
      </dgm:t>
    </dgm:pt>
    <dgm:pt modelId="{BCB3A8FB-E79B-4485-88C3-003B96F32C1B}" type="sibTrans" cxnId="{6A58B0E4-DA72-48B6-9838-ABD71618B287}">
      <dgm:prSet/>
      <dgm:spPr/>
      <dgm:t>
        <a:bodyPr/>
        <a:lstStyle/>
        <a:p>
          <a:endParaRPr lang="zh-CN" altLang="en-US"/>
        </a:p>
      </dgm:t>
    </dgm:pt>
    <dgm:pt modelId="{C0FB769F-3EB6-4F55-94B9-74466E8A8117}" type="pres">
      <dgm:prSet presAssocID="{173D21E6-CE4A-4856-8414-3DA0010CAFD3}" presName="Name0" presStyleCnt="0">
        <dgm:presLayoutVars>
          <dgm:dir/>
          <dgm:animLvl val="lvl"/>
          <dgm:resizeHandles val="exact"/>
        </dgm:presLayoutVars>
      </dgm:prSet>
      <dgm:spPr/>
    </dgm:pt>
    <dgm:pt modelId="{AFAC772B-387D-487B-A618-A7B5258CD5A0}" type="pres">
      <dgm:prSet presAssocID="{4766717C-79D9-468B-ACEC-08187C09A180}" presName="Name8" presStyleCnt="0"/>
      <dgm:spPr/>
    </dgm:pt>
    <dgm:pt modelId="{26040E4A-0636-4DD1-9815-9089435DF3C2}" type="pres">
      <dgm:prSet presAssocID="{4766717C-79D9-468B-ACEC-08187C09A180}" presName="level" presStyleLbl="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7AE48D2-6A25-4E68-9716-605ED02AFFF7}" type="pres">
      <dgm:prSet presAssocID="{4766717C-79D9-468B-ACEC-08187C09A180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E8AC21A-E5E6-4D43-9134-14A90DF45768}" type="pres">
      <dgm:prSet presAssocID="{94C35884-4D0F-4CC1-9530-211AFC6E0865}" presName="Name8" presStyleCnt="0"/>
      <dgm:spPr/>
    </dgm:pt>
    <dgm:pt modelId="{772BDA75-A186-480C-8D3A-AD8A07AFC901}" type="pres">
      <dgm:prSet presAssocID="{94C35884-4D0F-4CC1-9530-211AFC6E0865}" presName="level" presStyleLbl="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DABD202-DB6E-4ABB-BAD9-032A9F702E51}" type="pres">
      <dgm:prSet presAssocID="{94C35884-4D0F-4CC1-9530-211AFC6E0865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E664F61-EDEC-47DD-93D5-F9D9153387E3}" type="pres">
      <dgm:prSet presAssocID="{548AA252-6B03-4095-8599-EE8A5A5BA027}" presName="Name8" presStyleCnt="0"/>
      <dgm:spPr/>
    </dgm:pt>
    <dgm:pt modelId="{FF4C5ADD-EA18-48AB-934F-F836F4B677FF}" type="pres">
      <dgm:prSet presAssocID="{548AA252-6B03-4095-8599-EE8A5A5BA027}" presName="level" presStyleLbl="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B14C776-C6AD-4D2D-832D-53434AEA9E90}" type="pres">
      <dgm:prSet presAssocID="{548AA252-6B03-4095-8599-EE8A5A5BA027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E762943-2136-4846-9592-5A93FDA31763}" type="pres">
      <dgm:prSet presAssocID="{5B39D077-AE81-4A34-B706-C32235C88912}" presName="Name8" presStyleCnt="0"/>
      <dgm:spPr/>
    </dgm:pt>
    <dgm:pt modelId="{49BBF3F8-E249-45F3-BE28-6EAA12209899}" type="pres">
      <dgm:prSet presAssocID="{5B39D077-AE81-4A34-B706-C32235C88912}" presName="level" presStyleLbl="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C6254A3-9809-4FB5-B9A3-EB32B4AF9BFB}" type="pres">
      <dgm:prSet presAssocID="{5B39D077-AE81-4A34-B706-C32235C88912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520FD67-2A2A-4371-A681-597656D8BB5C}" type="pres">
      <dgm:prSet presAssocID="{DB384A05-2882-4314-B7E9-33E80772373F}" presName="Name8" presStyleCnt="0"/>
      <dgm:spPr/>
    </dgm:pt>
    <dgm:pt modelId="{3651FC97-0960-4BF8-9268-0BF489C61AE6}" type="pres">
      <dgm:prSet presAssocID="{DB384A05-2882-4314-B7E9-33E80772373F}" presName="level" presStyleLbl="node1" presStyleIdx="4" presStyleCnt="5" custLinFactNeighborX="-731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531C90F-0A9D-4A1F-9652-D0DE706A6B89}" type="pres">
      <dgm:prSet presAssocID="{DB384A05-2882-4314-B7E9-33E80772373F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2686736-DA4C-4F7A-9E01-AAEDE084C4AB}" type="presOf" srcId="{5B39D077-AE81-4A34-B706-C32235C88912}" destId="{BC6254A3-9809-4FB5-B9A3-EB32B4AF9BFB}" srcOrd="1" destOrd="0" presId="urn:microsoft.com/office/officeart/2005/8/layout/pyramid3"/>
    <dgm:cxn modelId="{AF95676D-D8E3-4F8D-BD62-31BBF7EFB889}" type="presOf" srcId="{DB384A05-2882-4314-B7E9-33E80772373F}" destId="{3651FC97-0960-4BF8-9268-0BF489C61AE6}" srcOrd="0" destOrd="0" presId="urn:microsoft.com/office/officeart/2005/8/layout/pyramid3"/>
    <dgm:cxn modelId="{FE749515-DEDE-4E30-A1F4-43385BB1F34B}" type="presOf" srcId="{94C35884-4D0F-4CC1-9530-211AFC6E0865}" destId="{772BDA75-A186-480C-8D3A-AD8A07AFC901}" srcOrd="0" destOrd="0" presId="urn:microsoft.com/office/officeart/2005/8/layout/pyramid3"/>
    <dgm:cxn modelId="{6CC6D146-628E-4A00-A94C-51AC71F515BC}" type="presOf" srcId="{548AA252-6B03-4095-8599-EE8A5A5BA027}" destId="{FF4C5ADD-EA18-48AB-934F-F836F4B677FF}" srcOrd="0" destOrd="0" presId="urn:microsoft.com/office/officeart/2005/8/layout/pyramid3"/>
    <dgm:cxn modelId="{941CA21F-809A-47BE-9330-E688FA830207}" type="presOf" srcId="{173D21E6-CE4A-4856-8414-3DA0010CAFD3}" destId="{C0FB769F-3EB6-4F55-94B9-74466E8A8117}" srcOrd="0" destOrd="0" presId="urn:microsoft.com/office/officeart/2005/8/layout/pyramid3"/>
    <dgm:cxn modelId="{71B44B2C-7C07-4DCF-B67B-571DE35882B9}" srcId="{173D21E6-CE4A-4856-8414-3DA0010CAFD3}" destId="{94C35884-4D0F-4CC1-9530-211AFC6E0865}" srcOrd="1" destOrd="0" parTransId="{3201D1BA-C96E-463A-BFA7-438E33B55A0F}" sibTransId="{3A57E681-6F63-4AF0-9E4B-E9A6FBD50CB3}"/>
    <dgm:cxn modelId="{6F25ECC2-8962-4994-94F9-C905B67E7ADF}" type="presOf" srcId="{4766717C-79D9-468B-ACEC-08187C09A180}" destId="{37AE48D2-6A25-4E68-9716-605ED02AFFF7}" srcOrd="1" destOrd="0" presId="urn:microsoft.com/office/officeart/2005/8/layout/pyramid3"/>
    <dgm:cxn modelId="{6A58B0E4-DA72-48B6-9838-ABD71618B287}" srcId="{173D21E6-CE4A-4856-8414-3DA0010CAFD3}" destId="{DB384A05-2882-4314-B7E9-33E80772373F}" srcOrd="4" destOrd="0" parTransId="{3180280D-157D-49E5-BC37-A267AC659859}" sibTransId="{BCB3A8FB-E79B-4485-88C3-003B96F32C1B}"/>
    <dgm:cxn modelId="{07A05151-82DA-4616-B3C7-C80767381E47}" srcId="{173D21E6-CE4A-4856-8414-3DA0010CAFD3}" destId="{5B39D077-AE81-4A34-B706-C32235C88912}" srcOrd="3" destOrd="0" parTransId="{0EEAE240-E10B-4F14-AF4A-EF532C084068}" sibTransId="{AD851D46-A57A-4DC4-880B-091DB716C19C}"/>
    <dgm:cxn modelId="{A75A3B5E-36B9-459B-880E-5D6583DF243E}" type="presOf" srcId="{94C35884-4D0F-4CC1-9530-211AFC6E0865}" destId="{ADABD202-DB6E-4ABB-BAD9-032A9F702E51}" srcOrd="1" destOrd="0" presId="urn:microsoft.com/office/officeart/2005/8/layout/pyramid3"/>
    <dgm:cxn modelId="{93267788-6F88-4958-8B04-6286A019B5DB}" srcId="{173D21E6-CE4A-4856-8414-3DA0010CAFD3}" destId="{548AA252-6B03-4095-8599-EE8A5A5BA027}" srcOrd="2" destOrd="0" parTransId="{6A01A571-3384-42AD-BDAD-8F0C971471EC}" sibTransId="{32D949B1-5CED-4655-89F4-6367F3EE9B20}"/>
    <dgm:cxn modelId="{B2EF3B14-3A28-4B91-BDF0-C7B6A9997386}" type="presOf" srcId="{548AA252-6B03-4095-8599-EE8A5A5BA027}" destId="{2B14C776-C6AD-4D2D-832D-53434AEA9E90}" srcOrd="1" destOrd="0" presId="urn:microsoft.com/office/officeart/2005/8/layout/pyramid3"/>
    <dgm:cxn modelId="{AC051F7B-76AA-4DE1-9C7F-2C425B628129}" type="presOf" srcId="{DB384A05-2882-4314-B7E9-33E80772373F}" destId="{E531C90F-0A9D-4A1F-9652-D0DE706A6B89}" srcOrd="1" destOrd="0" presId="urn:microsoft.com/office/officeart/2005/8/layout/pyramid3"/>
    <dgm:cxn modelId="{CC2EB4D7-6AFE-4E25-B406-6470D23DD794}" type="presOf" srcId="{5B39D077-AE81-4A34-B706-C32235C88912}" destId="{49BBF3F8-E249-45F3-BE28-6EAA12209899}" srcOrd="0" destOrd="0" presId="urn:microsoft.com/office/officeart/2005/8/layout/pyramid3"/>
    <dgm:cxn modelId="{4B3AAEF2-B2FF-4182-9B8A-412A26602237}" type="presOf" srcId="{4766717C-79D9-468B-ACEC-08187C09A180}" destId="{26040E4A-0636-4DD1-9815-9089435DF3C2}" srcOrd="0" destOrd="0" presId="urn:microsoft.com/office/officeart/2005/8/layout/pyramid3"/>
    <dgm:cxn modelId="{4EFE5AAE-E38C-48B4-B88F-43C8C600232E}" srcId="{173D21E6-CE4A-4856-8414-3DA0010CAFD3}" destId="{4766717C-79D9-468B-ACEC-08187C09A180}" srcOrd="0" destOrd="0" parTransId="{2D6A7EC1-BE6E-435D-B194-63B46C71FAD7}" sibTransId="{553B972D-4EE7-48D0-920D-E69279A9D781}"/>
    <dgm:cxn modelId="{59CB9750-7EA7-44C1-965F-83103DE86748}" type="presParOf" srcId="{C0FB769F-3EB6-4F55-94B9-74466E8A8117}" destId="{AFAC772B-387D-487B-A618-A7B5258CD5A0}" srcOrd="0" destOrd="0" presId="urn:microsoft.com/office/officeart/2005/8/layout/pyramid3"/>
    <dgm:cxn modelId="{85023317-282F-470B-A5B6-A49015A2C212}" type="presParOf" srcId="{AFAC772B-387D-487B-A618-A7B5258CD5A0}" destId="{26040E4A-0636-4DD1-9815-9089435DF3C2}" srcOrd="0" destOrd="0" presId="urn:microsoft.com/office/officeart/2005/8/layout/pyramid3"/>
    <dgm:cxn modelId="{A08C7F1F-DDDA-4092-A851-0006C45EFA35}" type="presParOf" srcId="{AFAC772B-387D-487B-A618-A7B5258CD5A0}" destId="{37AE48D2-6A25-4E68-9716-605ED02AFFF7}" srcOrd="1" destOrd="0" presId="urn:microsoft.com/office/officeart/2005/8/layout/pyramid3"/>
    <dgm:cxn modelId="{F2547EF1-86EE-40C1-BCD2-001E51FDCD23}" type="presParOf" srcId="{C0FB769F-3EB6-4F55-94B9-74466E8A8117}" destId="{CE8AC21A-E5E6-4D43-9134-14A90DF45768}" srcOrd="1" destOrd="0" presId="urn:microsoft.com/office/officeart/2005/8/layout/pyramid3"/>
    <dgm:cxn modelId="{A19866AF-7CDA-425A-961C-C1AB82640FE9}" type="presParOf" srcId="{CE8AC21A-E5E6-4D43-9134-14A90DF45768}" destId="{772BDA75-A186-480C-8D3A-AD8A07AFC901}" srcOrd="0" destOrd="0" presId="urn:microsoft.com/office/officeart/2005/8/layout/pyramid3"/>
    <dgm:cxn modelId="{268A32AF-8F41-4D97-869C-0E1223905B38}" type="presParOf" srcId="{CE8AC21A-E5E6-4D43-9134-14A90DF45768}" destId="{ADABD202-DB6E-4ABB-BAD9-032A9F702E51}" srcOrd="1" destOrd="0" presId="urn:microsoft.com/office/officeart/2005/8/layout/pyramid3"/>
    <dgm:cxn modelId="{6D987F85-7F4B-496B-8E26-133E265F7652}" type="presParOf" srcId="{C0FB769F-3EB6-4F55-94B9-74466E8A8117}" destId="{5E664F61-EDEC-47DD-93D5-F9D9153387E3}" srcOrd="2" destOrd="0" presId="urn:microsoft.com/office/officeart/2005/8/layout/pyramid3"/>
    <dgm:cxn modelId="{C3B293C7-9C25-4FEF-9F78-B31CC17010B4}" type="presParOf" srcId="{5E664F61-EDEC-47DD-93D5-F9D9153387E3}" destId="{FF4C5ADD-EA18-48AB-934F-F836F4B677FF}" srcOrd="0" destOrd="0" presId="urn:microsoft.com/office/officeart/2005/8/layout/pyramid3"/>
    <dgm:cxn modelId="{3D4F7A64-D98B-4B6A-AE86-BC55ECFC1090}" type="presParOf" srcId="{5E664F61-EDEC-47DD-93D5-F9D9153387E3}" destId="{2B14C776-C6AD-4D2D-832D-53434AEA9E90}" srcOrd="1" destOrd="0" presId="urn:microsoft.com/office/officeart/2005/8/layout/pyramid3"/>
    <dgm:cxn modelId="{B68DBC72-90A9-4F87-B6CC-FDEC7F953B12}" type="presParOf" srcId="{C0FB769F-3EB6-4F55-94B9-74466E8A8117}" destId="{1E762943-2136-4846-9592-5A93FDA31763}" srcOrd="3" destOrd="0" presId="urn:microsoft.com/office/officeart/2005/8/layout/pyramid3"/>
    <dgm:cxn modelId="{D2CE5374-2B52-493E-B3FA-6D491D0F00D6}" type="presParOf" srcId="{1E762943-2136-4846-9592-5A93FDA31763}" destId="{49BBF3F8-E249-45F3-BE28-6EAA12209899}" srcOrd="0" destOrd="0" presId="urn:microsoft.com/office/officeart/2005/8/layout/pyramid3"/>
    <dgm:cxn modelId="{46F1E946-CB30-4632-8A0F-CC90D3A4C06B}" type="presParOf" srcId="{1E762943-2136-4846-9592-5A93FDA31763}" destId="{BC6254A3-9809-4FB5-B9A3-EB32B4AF9BFB}" srcOrd="1" destOrd="0" presId="urn:microsoft.com/office/officeart/2005/8/layout/pyramid3"/>
    <dgm:cxn modelId="{DFF85FDA-D36A-473B-BA7F-2B8F538EB7E3}" type="presParOf" srcId="{C0FB769F-3EB6-4F55-94B9-74466E8A8117}" destId="{5520FD67-2A2A-4371-A681-597656D8BB5C}" srcOrd="4" destOrd="0" presId="urn:microsoft.com/office/officeart/2005/8/layout/pyramid3"/>
    <dgm:cxn modelId="{FCE0C03C-899A-41A4-9B85-390694ED01CF}" type="presParOf" srcId="{5520FD67-2A2A-4371-A681-597656D8BB5C}" destId="{3651FC97-0960-4BF8-9268-0BF489C61AE6}" srcOrd="0" destOrd="0" presId="urn:microsoft.com/office/officeart/2005/8/layout/pyramid3"/>
    <dgm:cxn modelId="{C22B6527-53EF-4139-9D47-2D3740E1FCB3}" type="presParOf" srcId="{5520FD67-2A2A-4371-A681-597656D8BB5C}" destId="{E531C90F-0A9D-4A1F-9652-D0DE706A6B89}" srcOrd="1" destOrd="0" presId="urn:microsoft.com/office/officeart/2005/8/layout/pyramid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6040E4A-0636-4DD1-9815-9089435DF3C2}">
      <dsp:nvSpPr>
        <dsp:cNvPr id="0" name=""/>
        <dsp:cNvSpPr/>
      </dsp:nvSpPr>
      <dsp:spPr>
        <a:xfrm rot="10800000">
          <a:off x="0" y="0"/>
          <a:ext cx="8128000" cy="1083733"/>
        </a:xfrm>
        <a:prstGeom prst="trapezoid">
          <a:avLst>
            <a:gd name="adj" fmla="val 75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900" kern="1200" dirty="0" smtClean="0"/>
            <a:t>呼出：</a:t>
          </a:r>
          <a:r>
            <a:rPr lang="en-US" altLang="zh-CN" sz="3900" kern="1200" dirty="0" smtClean="0"/>
            <a:t>13946</a:t>
          </a:r>
          <a:endParaRPr lang="zh-CN" altLang="en-US" sz="3900" kern="1200" dirty="0"/>
        </a:p>
      </dsp:txBody>
      <dsp:txXfrm rot="-10800000">
        <a:off x="1422399" y="0"/>
        <a:ext cx="5283200" cy="1083733"/>
      </dsp:txXfrm>
    </dsp:sp>
    <dsp:sp modelId="{772BDA75-A186-480C-8D3A-AD8A07AFC901}">
      <dsp:nvSpPr>
        <dsp:cNvPr id="0" name=""/>
        <dsp:cNvSpPr/>
      </dsp:nvSpPr>
      <dsp:spPr>
        <a:xfrm rot="10800000">
          <a:off x="812800" y="1083733"/>
          <a:ext cx="6502399" cy="1083733"/>
        </a:xfrm>
        <a:prstGeom prst="trapezoid">
          <a:avLst>
            <a:gd name="adj" fmla="val 75000"/>
          </a:avLst>
        </a:prstGeom>
        <a:solidFill>
          <a:schemeClr val="accent3">
            <a:hueOff val="677650"/>
            <a:satOff val="25000"/>
            <a:lumOff val="-367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900" kern="1200" dirty="0" smtClean="0"/>
            <a:t>接通：</a:t>
          </a:r>
          <a:r>
            <a:rPr lang="en-US" altLang="zh-CN" sz="3900" kern="1200" dirty="0" smtClean="0"/>
            <a:t>4834</a:t>
          </a:r>
          <a:endParaRPr lang="zh-CN" altLang="en-US" sz="3900" kern="1200" dirty="0"/>
        </a:p>
      </dsp:txBody>
      <dsp:txXfrm rot="-10800000">
        <a:off x="1950719" y="1083733"/>
        <a:ext cx="4226560" cy="1083733"/>
      </dsp:txXfrm>
    </dsp:sp>
    <dsp:sp modelId="{FF4C5ADD-EA18-48AB-934F-F836F4B677FF}">
      <dsp:nvSpPr>
        <dsp:cNvPr id="0" name=""/>
        <dsp:cNvSpPr/>
      </dsp:nvSpPr>
      <dsp:spPr>
        <a:xfrm rot="10800000">
          <a:off x="1625600" y="2167466"/>
          <a:ext cx="4876799" cy="1083733"/>
        </a:xfrm>
        <a:prstGeom prst="trapezoid">
          <a:avLst>
            <a:gd name="adj" fmla="val 75000"/>
          </a:avLst>
        </a:prstGeom>
        <a:solidFill>
          <a:schemeClr val="accent3">
            <a:hueOff val="1355300"/>
            <a:satOff val="50000"/>
            <a:lumOff val="-735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900" kern="1200" dirty="0" smtClean="0"/>
            <a:t>有效：</a:t>
          </a:r>
          <a:r>
            <a:rPr lang="en-US" altLang="zh-CN" sz="3900" kern="1200" dirty="0" smtClean="0"/>
            <a:t>1645</a:t>
          </a:r>
          <a:endParaRPr lang="zh-CN" altLang="en-US" sz="3900" kern="1200" dirty="0"/>
        </a:p>
      </dsp:txBody>
      <dsp:txXfrm rot="-10800000">
        <a:off x="2479039" y="2167466"/>
        <a:ext cx="3169919" cy="1083733"/>
      </dsp:txXfrm>
    </dsp:sp>
    <dsp:sp modelId="{49BBF3F8-E249-45F3-BE28-6EAA12209899}">
      <dsp:nvSpPr>
        <dsp:cNvPr id="0" name=""/>
        <dsp:cNvSpPr/>
      </dsp:nvSpPr>
      <dsp:spPr>
        <a:xfrm rot="10800000">
          <a:off x="2438400" y="3251200"/>
          <a:ext cx="3251199" cy="1083733"/>
        </a:xfrm>
        <a:prstGeom prst="trapezoid">
          <a:avLst>
            <a:gd name="adj" fmla="val 75000"/>
          </a:avLst>
        </a:prstGeom>
        <a:solidFill>
          <a:schemeClr val="accent3">
            <a:hueOff val="2032949"/>
            <a:satOff val="75000"/>
            <a:lumOff val="-1102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900" kern="1200" dirty="0" smtClean="0"/>
            <a:t>出访：</a:t>
          </a:r>
          <a:r>
            <a:rPr lang="en-US" altLang="zh-CN" sz="3900" kern="1200" dirty="0" smtClean="0"/>
            <a:t>80</a:t>
          </a:r>
          <a:endParaRPr lang="zh-CN" altLang="en-US" sz="3900" kern="1200" dirty="0"/>
        </a:p>
      </dsp:txBody>
      <dsp:txXfrm rot="-10800000">
        <a:off x="3007360" y="3251200"/>
        <a:ext cx="2113280" cy="1083733"/>
      </dsp:txXfrm>
    </dsp:sp>
    <dsp:sp modelId="{3651FC97-0960-4BF8-9268-0BF489C61AE6}">
      <dsp:nvSpPr>
        <dsp:cNvPr id="0" name=""/>
        <dsp:cNvSpPr/>
      </dsp:nvSpPr>
      <dsp:spPr>
        <a:xfrm rot="10800000">
          <a:off x="3239316" y="4334933"/>
          <a:ext cx="1625599" cy="1083733"/>
        </a:xfrm>
        <a:prstGeom prst="trapezoid">
          <a:avLst>
            <a:gd name="adj" fmla="val 75000"/>
          </a:avLst>
        </a:prstGeom>
        <a:solidFill>
          <a:schemeClr val="accent3">
            <a:hueOff val="2710599"/>
            <a:satOff val="100000"/>
            <a:lumOff val="-1470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 smtClean="0"/>
            <a:t>签约：</a:t>
          </a:r>
          <a:endParaRPr lang="en-US" altLang="zh-CN" sz="2000" kern="1200" dirty="0" smtClean="0"/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000" kern="1200" dirty="0" smtClean="0"/>
            <a:t>21</a:t>
          </a:r>
          <a:r>
            <a:rPr lang="zh-CN" altLang="en-US" sz="2000" kern="1200" dirty="0" smtClean="0"/>
            <a:t>家</a:t>
          </a:r>
          <a:endParaRPr lang="zh-CN" altLang="en-US" sz="2000" kern="1200" dirty="0"/>
        </a:p>
      </dsp:txBody>
      <dsp:txXfrm rot="-10800000">
        <a:off x="3239316" y="4334933"/>
        <a:ext cx="1625599" cy="108373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3">
  <dgm:title val=""/>
  <dgm:desc val=""/>
  <dgm:catLst>
    <dgm:cat type="pyramid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T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T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rev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t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EA9A77-0CE4-4E25-84E3-55E75407559E}" type="datetimeFigureOut">
              <a:rPr lang="zh-CN" altLang="en-US" smtClean="0"/>
              <a:t>2022/1/6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71A85F-987C-4966-9EA5-739D5AF144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59926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71A85F-987C-4966-9EA5-739D5AF1443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85873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F3007A-8649-4D4A-A6E9-369F994A98E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40564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71A85F-987C-4966-9EA5-739D5AF1443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37438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F3007A-8649-4D4A-A6E9-369F994A98E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3222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71A85F-987C-4966-9EA5-739D5AF1443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10243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71A85F-987C-4966-9EA5-739D5AF1443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87620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71A85F-987C-4966-9EA5-739D5AF1443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61937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F3007A-8649-4D4A-A6E9-369F994A98E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67525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71A85F-987C-4966-9EA5-739D5AF1443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18328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71A85F-987C-4966-9EA5-739D5AF1443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7044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71A85F-987C-4966-9EA5-739D5AF1443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20977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71A85F-987C-4966-9EA5-739D5AF1443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29268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71A85F-987C-4966-9EA5-739D5AF1443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54152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沈阳盘古网络技术有限公司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6C3AE-BC06-43B9-998E-CC8415D264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38658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沈阳盘古网络技术有限公司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6C3AE-BC06-43B9-998E-CC8415D264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94462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沈阳盘古网络技术有限公司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6C3AE-BC06-43B9-998E-CC8415D264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541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沈阳盘古网络技术有限公司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6412E-F511-4BB9-9259-40276D9A50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3291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81705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1238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68318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63487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沈阳盘古网络技术有限公司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6C3AE-BC06-43B9-998E-CC8415D264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73984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沈阳盘古网络技术有限公司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6C3AE-BC06-43B9-998E-CC8415D264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55426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沈阳盘古网络技术有限公司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6C3AE-BC06-43B9-998E-CC8415D264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05677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沈阳盘古网络技术有限公司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6C3AE-BC06-43B9-998E-CC8415D264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57857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zh-CN" altLang="en-US" smtClean="0"/>
              <a:t>沈阳盘古网络技术有限公司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76C3AE-BC06-43B9-998E-CC8415D264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3563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211968" y="3571643"/>
            <a:ext cx="2954655" cy="646331"/>
          </a:xfrm>
          <a:prstGeom prst="rect">
            <a:avLst/>
          </a:prstGeom>
          <a:noFill/>
          <a:effectLst>
            <a:outerShdw blurRad="114300" dist="38100" dir="5460000" algn="tr" rotWithShape="0">
              <a:prstClr val="black">
                <a:alpha val="16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时尚中黑简体" pitchFamily="2" charset="-122"/>
                <a:ea typeface="时尚中黑简体" pitchFamily="2" charset="-122"/>
              </a:rPr>
              <a:t>年度总结述职</a:t>
            </a:r>
            <a:endParaRPr lang="zh-CN" altLang="en-US" sz="3600" dirty="0">
              <a:solidFill>
                <a:schemeClr val="bg1"/>
              </a:solidFill>
              <a:latin typeface="时尚中黑简体" pitchFamily="2" charset="-122"/>
              <a:ea typeface="时尚中黑简体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3236374" y="4379523"/>
            <a:ext cx="5344023" cy="0"/>
          </a:xfrm>
          <a:prstGeom prst="line">
            <a:avLst/>
          </a:prstGeom>
          <a:ln>
            <a:solidFill>
              <a:schemeClr val="bg1"/>
            </a:solidFill>
          </a:ln>
          <a:effectLst>
            <a:outerShdw blurRad="114300" dist="38100" dir="5460000" algn="tr" rotWithShape="0">
              <a:prstClr val="black">
                <a:alpha val="16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3846484" y="1340263"/>
            <a:ext cx="3685624" cy="2231380"/>
          </a:xfrm>
          <a:prstGeom prst="rect">
            <a:avLst/>
          </a:prstGeom>
          <a:noFill/>
          <a:effectLst>
            <a:outerShdw blurRad="114300" dist="38100" dir="5460000" algn="tr" rotWithShape="0">
              <a:prstClr val="black">
                <a:alpha val="16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13900" b="1" dirty="0" smtClean="0">
                <a:solidFill>
                  <a:schemeClr val="bg1"/>
                </a:solidFill>
                <a:latin typeface="Agency FB" panose="020B0503020202020204" pitchFamily="34" charset="0"/>
              </a:rPr>
              <a:t>2021</a:t>
            </a:r>
            <a:endParaRPr lang="zh-CN" altLang="en-US" sz="13900" b="1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6587762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www.1ppt.com/jiaoan/ 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www.1ppt.cn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1667964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1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6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65" tmFilter="0, 0; 0.125,0.2665; 0.25,0.4; 0.375,0.465; 0.5,0.5;  0.625,0.535; 0.75,0.6; 0.875,0.7335; 1,1">
                                          <p:stCondLst>
                                            <p:cond delay="36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83" tmFilter="0, 0; 0.125,0.2665; 0.25,0.4; 0.375,0.465; 0.5,0.5;  0.625,0.535; 0.75,0.6; 0.875,0.7335; 1,1">
                                          <p:stCondLst>
                                            <p:cond delay="72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90" tmFilter="0, 0; 0.125,0.2665; 0.25,0.4; 0.375,0.465; 0.5,0.5;  0.625,0.535; 0.75,0.6; 0.875,0.7335; 1,1">
                                          <p:stCondLst>
                                            <p:cond delay="91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4">
                                          <p:stCondLst>
                                            <p:cond delay="35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91" decel="50000">
                                          <p:stCondLst>
                                            <p:cond delay="37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4">
                                          <p:stCondLst>
                                            <p:cond delay="72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91" decel="50000">
                                          <p:stCondLst>
                                            <p:cond delay="73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4">
                                          <p:stCondLst>
                                            <p:cond delay="903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91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4">
                                          <p:stCondLst>
                                            <p:cond delay="99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91" decel="50000">
                                          <p:stCondLst>
                                            <p:cond delay="100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文本框 31"/>
          <p:cNvSpPr txBox="1"/>
          <p:nvPr/>
        </p:nvSpPr>
        <p:spPr>
          <a:xfrm>
            <a:off x="13425202" y="790575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延迟符</a:t>
            </a:r>
            <a:endParaRPr lang="zh-CN" altLang="en-US" dirty="0"/>
          </a:p>
        </p:txBody>
      </p:sp>
      <p:sp>
        <p:nvSpPr>
          <p:cNvPr id="34" name="文本框 33"/>
          <p:cNvSpPr txBox="1"/>
          <p:nvPr/>
        </p:nvSpPr>
        <p:spPr>
          <a:xfrm>
            <a:off x="1158975" y="167204"/>
            <a:ext cx="19912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数据及业绩总结</a:t>
            </a:r>
            <a:endParaRPr lang="zh-CN" altLang="en-US" sz="2000" b="1" dirty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207781" y="101257"/>
            <a:ext cx="866606" cy="778226"/>
            <a:chOff x="283980" y="301282"/>
            <a:chExt cx="866605" cy="778226"/>
          </a:xfrm>
        </p:grpSpPr>
        <p:grpSp>
          <p:nvGrpSpPr>
            <p:cNvPr id="37" name="组合 36"/>
            <p:cNvGrpSpPr/>
            <p:nvPr/>
          </p:nvGrpSpPr>
          <p:grpSpPr>
            <a:xfrm>
              <a:off x="283980" y="301282"/>
              <a:ext cx="866605" cy="778226"/>
              <a:chOff x="225922" y="165203"/>
              <a:chExt cx="1038215" cy="932335"/>
            </a:xfrm>
          </p:grpSpPr>
          <p:sp>
            <p:nvSpPr>
              <p:cNvPr id="39" name="任意多边形 38"/>
              <p:cNvSpPr/>
              <p:nvPr/>
            </p:nvSpPr>
            <p:spPr>
              <a:xfrm>
                <a:off x="365209" y="290285"/>
                <a:ext cx="759642" cy="682172"/>
              </a:xfrm>
              <a:custGeom>
                <a:avLst/>
                <a:gdLst>
                  <a:gd name="connsiteX0" fmla="*/ 949445 w 3191647"/>
                  <a:gd name="connsiteY0" fmla="*/ 0 h 2866152"/>
                  <a:gd name="connsiteX1" fmla="*/ 2234352 w 3191647"/>
                  <a:gd name="connsiteY1" fmla="*/ 0 h 2866152"/>
                  <a:gd name="connsiteX2" fmla="*/ 2402131 w 3191647"/>
                  <a:gd name="connsiteY2" fmla="*/ 51249 h 2866152"/>
                  <a:gd name="connsiteX3" fmla="*/ 2409685 w 3191647"/>
                  <a:gd name="connsiteY3" fmla="*/ 57482 h 2866152"/>
                  <a:gd name="connsiteX4" fmla="*/ 2430115 w 3191647"/>
                  <a:gd name="connsiteY4" fmla="*/ 70005 h 2866152"/>
                  <a:gd name="connsiteX5" fmla="*/ 2508940 w 3191647"/>
                  <a:gd name="connsiteY5" fmla="*/ 159371 h 2866152"/>
                  <a:gd name="connsiteX6" fmla="*/ 3151394 w 3191647"/>
                  <a:gd name="connsiteY6" fmla="*/ 1272133 h 2866152"/>
                  <a:gd name="connsiteX7" fmla="*/ 3181372 w 3191647"/>
                  <a:gd name="connsiteY7" fmla="*/ 1499841 h 2866152"/>
                  <a:gd name="connsiteX8" fmla="*/ 3172981 w 3191647"/>
                  <a:gd name="connsiteY8" fmla="*/ 1522315 h 2866152"/>
                  <a:gd name="connsiteX9" fmla="*/ 3170003 w 3191647"/>
                  <a:gd name="connsiteY9" fmla="*/ 1535472 h 2866152"/>
                  <a:gd name="connsiteX10" fmla="*/ 3145044 w 3191647"/>
                  <a:gd name="connsiteY10" fmla="*/ 1590895 h 2866152"/>
                  <a:gd name="connsiteX11" fmla="*/ 2502590 w 3191647"/>
                  <a:gd name="connsiteY11" fmla="*/ 2703657 h 2866152"/>
                  <a:gd name="connsiteX12" fmla="*/ 2488794 w 3191647"/>
                  <a:gd name="connsiteY12" fmla="*/ 2722817 h 2866152"/>
                  <a:gd name="connsiteX13" fmla="*/ 2482806 w 3191647"/>
                  <a:gd name="connsiteY13" fmla="*/ 2733849 h 2866152"/>
                  <a:gd name="connsiteX14" fmla="*/ 2467439 w 3191647"/>
                  <a:gd name="connsiteY14" fmla="*/ 2752474 h 2866152"/>
                  <a:gd name="connsiteX15" fmla="*/ 2467072 w 3191647"/>
                  <a:gd name="connsiteY15" fmla="*/ 2752984 h 2866152"/>
                  <a:gd name="connsiteX16" fmla="*/ 2466846 w 3191647"/>
                  <a:gd name="connsiteY16" fmla="*/ 2753192 h 2866152"/>
                  <a:gd name="connsiteX17" fmla="*/ 2446163 w 3191647"/>
                  <a:gd name="connsiteY17" fmla="*/ 2778260 h 2866152"/>
                  <a:gd name="connsiteX18" fmla="*/ 2233973 w 3191647"/>
                  <a:gd name="connsiteY18" fmla="*/ 2866152 h 2866152"/>
                  <a:gd name="connsiteX19" fmla="*/ 949066 w 3191647"/>
                  <a:gd name="connsiteY19" fmla="*/ 2866152 h 2866152"/>
                  <a:gd name="connsiteX20" fmla="*/ 700233 w 3191647"/>
                  <a:gd name="connsiteY20" fmla="*/ 2733849 h 2866152"/>
                  <a:gd name="connsiteX21" fmla="*/ 689623 w 3191647"/>
                  <a:gd name="connsiteY21" fmla="*/ 2714300 h 2866152"/>
                  <a:gd name="connsiteX22" fmla="*/ 681960 w 3191647"/>
                  <a:gd name="connsiteY22" fmla="*/ 2703658 h 2866152"/>
                  <a:gd name="connsiteX23" fmla="*/ 39506 w 3191647"/>
                  <a:gd name="connsiteY23" fmla="*/ 1590896 h 2866152"/>
                  <a:gd name="connsiteX24" fmla="*/ 1526 w 3191647"/>
                  <a:gd name="connsiteY24" fmla="*/ 1477948 h 2866152"/>
                  <a:gd name="connsiteX25" fmla="*/ 720 w 3191647"/>
                  <a:gd name="connsiteY25" fmla="*/ 1447354 h 2866152"/>
                  <a:gd name="connsiteX26" fmla="*/ 0 w 3191647"/>
                  <a:gd name="connsiteY26" fmla="*/ 1443059 h 2866152"/>
                  <a:gd name="connsiteX27" fmla="*/ 303 w 3191647"/>
                  <a:gd name="connsiteY27" fmla="*/ 1431516 h 2866152"/>
                  <a:gd name="connsiteX28" fmla="*/ 0 w 3191647"/>
                  <a:gd name="connsiteY28" fmla="*/ 1419970 h 2866152"/>
                  <a:gd name="connsiteX29" fmla="*/ 720 w 3191647"/>
                  <a:gd name="connsiteY29" fmla="*/ 1415675 h 2866152"/>
                  <a:gd name="connsiteX30" fmla="*/ 1526 w 3191647"/>
                  <a:gd name="connsiteY30" fmla="*/ 1385081 h 2866152"/>
                  <a:gd name="connsiteX31" fmla="*/ 39506 w 3191647"/>
                  <a:gd name="connsiteY31" fmla="*/ 1272134 h 2866152"/>
                  <a:gd name="connsiteX32" fmla="*/ 681960 w 3191647"/>
                  <a:gd name="connsiteY32" fmla="*/ 159372 h 2866152"/>
                  <a:gd name="connsiteX33" fmla="*/ 698045 w 3191647"/>
                  <a:gd name="connsiteY33" fmla="*/ 137034 h 2866152"/>
                  <a:gd name="connsiteX34" fmla="*/ 700612 w 3191647"/>
                  <a:gd name="connsiteY34" fmla="*/ 132303 h 2866152"/>
                  <a:gd name="connsiteX35" fmla="*/ 707202 w 3191647"/>
                  <a:gd name="connsiteY35" fmla="*/ 124316 h 2866152"/>
                  <a:gd name="connsiteX36" fmla="*/ 717478 w 3191647"/>
                  <a:gd name="connsiteY36" fmla="*/ 110046 h 2866152"/>
                  <a:gd name="connsiteX37" fmla="*/ 723796 w 3191647"/>
                  <a:gd name="connsiteY37" fmla="*/ 104204 h 2866152"/>
                  <a:gd name="connsiteX38" fmla="*/ 737255 w 3191647"/>
                  <a:gd name="connsiteY38" fmla="*/ 87892 h 2866152"/>
                  <a:gd name="connsiteX39" fmla="*/ 949445 w 3191647"/>
                  <a:gd name="connsiteY39" fmla="*/ 0 h 2866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3191647" h="2866152">
                    <a:moveTo>
                      <a:pt x="949445" y="0"/>
                    </a:moveTo>
                    <a:lnTo>
                      <a:pt x="2234352" y="0"/>
                    </a:lnTo>
                    <a:cubicBezTo>
                      <a:pt x="2296501" y="0"/>
                      <a:pt x="2354237" y="18893"/>
                      <a:pt x="2402131" y="51249"/>
                    </a:cubicBezTo>
                    <a:lnTo>
                      <a:pt x="2409685" y="57482"/>
                    </a:lnTo>
                    <a:lnTo>
                      <a:pt x="2430115" y="70005"/>
                    </a:lnTo>
                    <a:cubicBezTo>
                      <a:pt x="2461216" y="93504"/>
                      <a:pt x="2488224" y="123489"/>
                      <a:pt x="2508940" y="159371"/>
                    </a:cubicBezTo>
                    <a:lnTo>
                      <a:pt x="3151394" y="1272133"/>
                    </a:lnTo>
                    <a:cubicBezTo>
                      <a:pt x="3192826" y="1343897"/>
                      <a:pt x="3201249" y="1425660"/>
                      <a:pt x="3181372" y="1499841"/>
                    </a:cubicBezTo>
                    <a:lnTo>
                      <a:pt x="3172981" y="1522315"/>
                    </a:lnTo>
                    <a:lnTo>
                      <a:pt x="3170003" y="1535472"/>
                    </a:lnTo>
                    <a:cubicBezTo>
                      <a:pt x="3163697" y="1554388"/>
                      <a:pt x="3155402" y="1572954"/>
                      <a:pt x="3145044" y="1590895"/>
                    </a:cubicBezTo>
                    <a:lnTo>
                      <a:pt x="2502590" y="2703657"/>
                    </a:lnTo>
                    <a:lnTo>
                      <a:pt x="2488794" y="2722817"/>
                    </a:lnTo>
                    <a:lnTo>
                      <a:pt x="2482806" y="2733849"/>
                    </a:lnTo>
                    <a:lnTo>
                      <a:pt x="2467439" y="2752474"/>
                    </a:lnTo>
                    <a:lnTo>
                      <a:pt x="2467072" y="2752984"/>
                    </a:lnTo>
                    <a:lnTo>
                      <a:pt x="2466846" y="2753192"/>
                    </a:lnTo>
                    <a:lnTo>
                      <a:pt x="2446163" y="2778260"/>
                    </a:lnTo>
                    <a:cubicBezTo>
                      <a:pt x="2391859" y="2832565"/>
                      <a:pt x="2316839" y="2866152"/>
                      <a:pt x="2233973" y="2866152"/>
                    </a:cubicBezTo>
                    <a:lnTo>
                      <a:pt x="949066" y="2866152"/>
                    </a:lnTo>
                    <a:cubicBezTo>
                      <a:pt x="845484" y="2866152"/>
                      <a:pt x="754160" y="2813671"/>
                      <a:pt x="700233" y="2733849"/>
                    </a:cubicBezTo>
                    <a:lnTo>
                      <a:pt x="689623" y="2714300"/>
                    </a:lnTo>
                    <a:lnTo>
                      <a:pt x="681960" y="2703658"/>
                    </a:lnTo>
                    <a:lnTo>
                      <a:pt x="39506" y="1590896"/>
                    </a:lnTo>
                    <a:cubicBezTo>
                      <a:pt x="18789" y="1555014"/>
                      <a:pt x="6326" y="1516632"/>
                      <a:pt x="1526" y="1477948"/>
                    </a:cubicBezTo>
                    <a:lnTo>
                      <a:pt x="720" y="1447354"/>
                    </a:lnTo>
                    <a:lnTo>
                      <a:pt x="0" y="1443059"/>
                    </a:lnTo>
                    <a:lnTo>
                      <a:pt x="303" y="1431516"/>
                    </a:lnTo>
                    <a:lnTo>
                      <a:pt x="0" y="1419970"/>
                    </a:lnTo>
                    <a:lnTo>
                      <a:pt x="720" y="1415675"/>
                    </a:lnTo>
                    <a:lnTo>
                      <a:pt x="1526" y="1385081"/>
                    </a:lnTo>
                    <a:cubicBezTo>
                      <a:pt x="6326" y="1346398"/>
                      <a:pt x="18789" y="1308016"/>
                      <a:pt x="39506" y="1272134"/>
                    </a:cubicBezTo>
                    <a:lnTo>
                      <a:pt x="681960" y="159372"/>
                    </a:lnTo>
                    <a:lnTo>
                      <a:pt x="698045" y="137034"/>
                    </a:lnTo>
                    <a:lnTo>
                      <a:pt x="700612" y="132303"/>
                    </a:lnTo>
                    <a:lnTo>
                      <a:pt x="707202" y="124316"/>
                    </a:lnTo>
                    <a:lnTo>
                      <a:pt x="717478" y="110046"/>
                    </a:lnTo>
                    <a:lnTo>
                      <a:pt x="723796" y="104204"/>
                    </a:lnTo>
                    <a:lnTo>
                      <a:pt x="737255" y="87892"/>
                    </a:lnTo>
                    <a:cubicBezTo>
                      <a:pt x="791559" y="33588"/>
                      <a:pt x="866580" y="0"/>
                      <a:pt x="94944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5E5E5"/>
                  </a:gs>
                  <a:gs pos="100000">
                    <a:srgbClr val="FEFEFE"/>
                  </a:gs>
                </a:gsLst>
                <a:lin ang="5400000" scaled="1"/>
              </a:gradFill>
              <a:ln w="25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0E0E0"/>
                    </a:gs>
                  </a:gsLst>
                  <a:lin ang="5400000" scaled="1"/>
                </a:gradFill>
              </a:ln>
              <a:effectLst>
                <a:outerShdw blurRad="571500" dist="342900" dir="2280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任意多边形 39"/>
              <p:cNvSpPr/>
              <p:nvPr/>
            </p:nvSpPr>
            <p:spPr>
              <a:xfrm>
                <a:off x="225922" y="165203"/>
                <a:ext cx="1038215" cy="932335"/>
              </a:xfrm>
              <a:custGeom>
                <a:avLst/>
                <a:gdLst>
                  <a:gd name="connsiteX0" fmla="*/ 949445 w 3191647"/>
                  <a:gd name="connsiteY0" fmla="*/ 0 h 2866152"/>
                  <a:gd name="connsiteX1" fmla="*/ 2234352 w 3191647"/>
                  <a:gd name="connsiteY1" fmla="*/ 0 h 2866152"/>
                  <a:gd name="connsiteX2" fmla="*/ 2402131 w 3191647"/>
                  <a:gd name="connsiteY2" fmla="*/ 51249 h 2866152"/>
                  <a:gd name="connsiteX3" fmla="*/ 2409685 w 3191647"/>
                  <a:gd name="connsiteY3" fmla="*/ 57482 h 2866152"/>
                  <a:gd name="connsiteX4" fmla="*/ 2430115 w 3191647"/>
                  <a:gd name="connsiteY4" fmla="*/ 70005 h 2866152"/>
                  <a:gd name="connsiteX5" fmla="*/ 2508940 w 3191647"/>
                  <a:gd name="connsiteY5" fmla="*/ 159371 h 2866152"/>
                  <a:gd name="connsiteX6" fmla="*/ 3151394 w 3191647"/>
                  <a:gd name="connsiteY6" fmla="*/ 1272133 h 2866152"/>
                  <a:gd name="connsiteX7" fmla="*/ 3181372 w 3191647"/>
                  <a:gd name="connsiteY7" fmla="*/ 1499841 h 2866152"/>
                  <a:gd name="connsiteX8" fmla="*/ 3172981 w 3191647"/>
                  <a:gd name="connsiteY8" fmla="*/ 1522315 h 2866152"/>
                  <a:gd name="connsiteX9" fmla="*/ 3170003 w 3191647"/>
                  <a:gd name="connsiteY9" fmla="*/ 1535472 h 2866152"/>
                  <a:gd name="connsiteX10" fmla="*/ 3145044 w 3191647"/>
                  <a:gd name="connsiteY10" fmla="*/ 1590895 h 2866152"/>
                  <a:gd name="connsiteX11" fmla="*/ 2502590 w 3191647"/>
                  <a:gd name="connsiteY11" fmla="*/ 2703657 h 2866152"/>
                  <a:gd name="connsiteX12" fmla="*/ 2488794 w 3191647"/>
                  <a:gd name="connsiteY12" fmla="*/ 2722817 h 2866152"/>
                  <a:gd name="connsiteX13" fmla="*/ 2482806 w 3191647"/>
                  <a:gd name="connsiteY13" fmla="*/ 2733849 h 2866152"/>
                  <a:gd name="connsiteX14" fmla="*/ 2467439 w 3191647"/>
                  <a:gd name="connsiteY14" fmla="*/ 2752474 h 2866152"/>
                  <a:gd name="connsiteX15" fmla="*/ 2467072 w 3191647"/>
                  <a:gd name="connsiteY15" fmla="*/ 2752984 h 2866152"/>
                  <a:gd name="connsiteX16" fmla="*/ 2466846 w 3191647"/>
                  <a:gd name="connsiteY16" fmla="*/ 2753192 h 2866152"/>
                  <a:gd name="connsiteX17" fmla="*/ 2446163 w 3191647"/>
                  <a:gd name="connsiteY17" fmla="*/ 2778260 h 2866152"/>
                  <a:gd name="connsiteX18" fmla="*/ 2233973 w 3191647"/>
                  <a:gd name="connsiteY18" fmla="*/ 2866152 h 2866152"/>
                  <a:gd name="connsiteX19" fmla="*/ 949066 w 3191647"/>
                  <a:gd name="connsiteY19" fmla="*/ 2866152 h 2866152"/>
                  <a:gd name="connsiteX20" fmla="*/ 700233 w 3191647"/>
                  <a:gd name="connsiteY20" fmla="*/ 2733849 h 2866152"/>
                  <a:gd name="connsiteX21" fmla="*/ 689623 w 3191647"/>
                  <a:gd name="connsiteY21" fmla="*/ 2714300 h 2866152"/>
                  <a:gd name="connsiteX22" fmla="*/ 681960 w 3191647"/>
                  <a:gd name="connsiteY22" fmla="*/ 2703658 h 2866152"/>
                  <a:gd name="connsiteX23" fmla="*/ 39506 w 3191647"/>
                  <a:gd name="connsiteY23" fmla="*/ 1590896 h 2866152"/>
                  <a:gd name="connsiteX24" fmla="*/ 1526 w 3191647"/>
                  <a:gd name="connsiteY24" fmla="*/ 1477948 h 2866152"/>
                  <a:gd name="connsiteX25" fmla="*/ 720 w 3191647"/>
                  <a:gd name="connsiteY25" fmla="*/ 1447354 h 2866152"/>
                  <a:gd name="connsiteX26" fmla="*/ 0 w 3191647"/>
                  <a:gd name="connsiteY26" fmla="*/ 1443059 h 2866152"/>
                  <a:gd name="connsiteX27" fmla="*/ 303 w 3191647"/>
                  <a:gd name="connsiteY27" fmla="*/ 1431516 h 2866152"/>
                  <a:gd name="connsiteX28" fmla="*/ 0 w 3191647"/>
                  <a:gd name="connsiteY28" fmla="*/ 1419970 h 2866152"/>
                  <a:gd name="connsiteX29" fmla="*/ 720 w 3191647"/>
                  <a:gd name="connsiteY29" fmla="*/ 1415675 h 2866152"/>
                  <a:gd name="connsiteX30" fmla="*/ 1526 w 3191647"/>
                  <a:gd name="connsiteY30" fmla="*/ 1385081 h 2866152"/>
                  <a:gd name="connsiteX31" fmla="*/ 39506 w 3191647"/>
                  <a:gd name="connsiteY31" fmla="*/ 1272134 h 2866152"/>
                  <a:gd name="connsiteX32" fmla="*/ 681960 w 3191647"/>
                  <a:gd name="connsiteY32" fmla="*/ 159372 h 2866152"/>
                  <a:gd name="connsiteX33" fmla="*/ 698045 w 3191647"/>
                  <a:gd name="connsiteY33" fmla="*/ 137034 h 2866152"/>
                  <a:gd name="connsiteX34" fmla="*/ 700612 w 3191647"/>
                  <a:gd name="connsiteY34" fmla="*/ 132303 h 2866152"/>
                  <a:gd name="connsiteX35" fmla="*/ 707202 w 3191647"/>
                  <a:gd name="connsiteY35" fmla="*/ 124316 h 2866152"/>
                  <a:gd name="connsiteX36" fmla="*/ 717478 w 3191647"/>
                  <a:gd name="connsiteY36" fmla="*/ 110046 h 2866152"/>
                  <a:gd name="connsiteX37" fmla="*/ 723796 w 3191647"/>
                  <a:gd name="connsiteY37" fmla="*/ 104204 h 2866152"/>
                  <a:gd name="connsiteX38" fmla="*/ 737255 w 3191647"/>
                  <a:gd name="connsiteY38" fmla="*/ 87892 h 2866152"/>
                  <a:gd name="connsiteX39" fmla="*/ 949445 w 3191647"/>
                  <a:gd name="connsiteY39" fmla="*/ 0 h 2866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3191647" h="2866152">
                    <a:moveTo>
                      <a:pt x="949445" y="0"/>
                    </a:moveTo>
                    <a:lnTo>
                      <a:pt x="2234352" y="0"/>
                    </a:lnTo>
                    <a:cubicBezTo>
                      <a:pt x="2296501" y="0"/>
                      <a:pt x="2354237" y="18893"/>
                      <a:pt x="2402131" y="51249"/>
                    </a:cubicBezTo>
                    <a:lnTo>
                      <a:pt x="2409685" y="57482"/>
                    </a:lnTo>
                    <a:lnTo>
                      <a:pt x="2430115" y="70005"/>
                    </a:lnTo>
                    <a:cubicBezTo>
                      <a:pt x="2461216" y="93504"/>
                      <a:pt x="2488224" y="123489"/>
                      <a:pt x="2508940" y="159371"/>
                    </a:cubicBezTo>
                    <a:lnTo>
                      <a:pt x="3151394" y="1272133"/>
                    </a:lnTo>
                    <a:cubicBezTo>
                      <a:pt x="3192826" y="1343897"/>
                      <a:pt x="3201249" y="1425660"/>
                      <a:pt x="3181372" y="1499841"/>
                    </a:cubicBezTo>
                    <a:lnTo>
                      <a:pt x="3172981" y="1522315"/>
                    </a:lnTo>
                    <a:lnTo>
                      <a:pt x="3170003" y="1535472"/>
                    </a:lnTo>
                    <a:cubicBezTo>
                      <a:pt x="3163697" y="1554388"/>
                      <a:pt x="3155402" y="1572954"/>
                      <a:pt x="3145044" y="1590895"/>
                    </a:cubicBezTo>
                    <a:lnTo>
                      <a:pt x="2502590" y="2703657"/>
                    </a:lnTo>
                    <a:lnTo>
                      <a:pt x="2488794" y="2722817"/>
                    </a:lnTo>
                    <a:lnTo>
                      <a:pt x="2482806" y="2733849"/>
                    </a:lnTo>
                    <a:lnTo>
                      <a:pt x="2467439" y="2752474"/>
                    </a:lnTo>
                    <a:lnTo>
                      <a:pt x="2467072" y="2752984"/>
                    </a:lnTo>
                    <a:lnTo>
                      <a:pt x="2466846" y="2753192"/>
                    </a:lnTo>
                    <a:lnTo>
                      <a:pt x="2446163" y="2778260"/>
                    </a:lnTo>
                    <a:cubicBezTo>
                      <a:pt x="2391859" y="2832565"/>
                      <a:pt x="2316839" y="2866152"/>
                      <a:pt x="2233973" y="2866152"/>
                    </a:cubicBezTo>
                    <a:lnTo>
                      <a:pt x="949066" y="2866152"/>
                    </a:lnTo>
                    <a:cubicBezTo>
                      <a:pt x="845484" y="2866152"/>
                      <a:pt x="754160" y="2813671"/>
                      <a:pt x="700233" y="2733849"/>
                    </a:cubicBezTo>
                    <a:lnTo>
                      <a:pt x="689623" y="2714300"/>
                    </a:lnTo>
                    <a:lnTo>
                      <a:pt x="681960" y="2703658"/>
                    </a:lnTo>
                    <a:lnTo>
                      <a:pt x="39506" y="1590896"/>
                    </a:lnTo>
                    <a:cubicBezTo>
                      <a:pt x="18789" y="1555014"/>
                      <a:pt x="6326" y="1516632"/>
                      <a:pt x="1526" y="1477948"/>
                    </a:cubicBezTo>
                    <a:lnTo>
                      <a:pt x="720" y="1447354"/>
                    </a:lnTo>
                    <a:lnTo>
                      <a:pt x="0" y="1443059"/>
                    </a:lnTo>
                    <a:lnTo>
                      <a:pt x="303" y="1431516"/>
                    </a:lnTo>
                    <a:lnTo>
                      <a:pt x="0" y="1419970"/>
                    </a:lnTo>
                    <a:lnTo>
                      <a:pt x="720" y="1415675"/>
                    </a:lnTo>
                    <a:lnTo>
                      <a:pt x="1526" y="1385081"/>
                    </a:lnTo>
                    <a:cubicBezTo>
                      <a:pt x="6326" y="1346398"/>
                      <a:pt x="18789" y="1308016"/>
                      <a:pt x="39506" y="1272134"/>
                    </a:cubicBezTo>
                    <a:lnTo>
                      <a:pt x="681960" y="159372"/>
                    </a:lnTo>
                    <a:lnTo>
                      <a:pt x="698045" y="137034"/>
                    </a:lnTo>
                    <a:lnTo>
                      <a:pt x="700612" y="132303"/>
                    </a:lnTo>
                    <a:lnTo>
                      <a:pt x="707202" y="124316"/>
                    </a:lnTo>
                    <a:lnTo>
                      <a:pt x="717478" y="110046"/>
                    </a:lnTo>
                    <a:lnTo>
                      <a:pt x="723796" y="104204"/>
                    </a:lnTo>
                    <a:lnTo>
                      <a:pt x="737255" y="87892"/>
                    </a:lnTo>
                    <a:cubicBezTo>
                      <a:pt x="791559" y="33588"/>
                      <a:pt x="866580" y="0"/>
                      <a:pt x="949445" y="0"/>
                    </a:cubicBezTo>
                    <a:close/>
                  </a:path>
                </a:pathLst>
              </a:custGeom>
              <a:noFill/>
              <a:ln w="25400">
                <a:solidFill>
                  <a:schemeClr val="bg1">
                    <a:alpha val="22000"/>
                  </a:schemeClr>
                </a:solidFill>
              </a:ln>
              <a:effectLst>
                <a:outerShdw blurRad="571500" dist="342900" dir="2280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8" name="文本框 37"/>
            <p:cNvSpPr txBox="1"/>
            <p:nvPr/>
          </p:nvSpPr>
          <p:spPr>
            <a:xfrm>
              <a:off x="434993" y="367229"/>
              <a:ext cx="64633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2FA598"/>
                  </a:solidFill>
                  <a:latin typeface="Agency FB" panose="020B0503020202020204" pitchFamily="34" charset="0"/>
                </a:rPr>
                <a:t>03</a:t>
              </a:r>
              <a:endParaRPr lang="zh-CN" altLang="en-US" sz="3600" dirty="0">
                <a:solidFill>
                  <a:srgbClr val="2FA598"/>
                </a:solidFill>
                <a:latin typeface="Agency FB" panose="020B0503020202020204" pitchFamily="34" charset="0"/>
              </a:endParaRPr>
            </a:p>
          </p:txBody>
        </p:sp>
      </p:grp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4671287"/>
              </p:ext>
            </p:extLst>
          </p:nvPr>
        </p:nvGraphicFramePr>
        <p:xfrm>
          <a:off x="873585" y="1206554"/>
          <a:ext cx="9201880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0235"/>
                <a:gridCol w="1150235"/>
                <a:gridCol w="1150235"/>
                <a:gridCol w="1150235"/>
                <a:gridCol w="1150235"/>
                <a:gridCol w="1150235"/>
                <a:gridCol w="1150235"/>
                <a:gridCol w="1150235"/>
              </a:tblGrid>
              <a:tr h="37084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呼出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接通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接通率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有效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有效占比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通时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出访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月度数据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1321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419</a:t>
                      </a:r>
                      <a:endParaRPr lang="zh-CN" alt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altLang="zh-CN" dirty="0" smtClean="0"/>
                        <a:t>31.72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170</a:t>
                      </a:r>
                      <a:endParaRPr lang="zh-CN" alt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altLang="zh-CN" dirty="0" smtClean="0"/>
                        <a:t>40.5%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616</a:t>
                      </a:r>
                      <a:endParaRPr lang="zh-CN" alt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altLang="zh-CN" dirty="0" smtClean="0"/>
                        <a:t>6</a:t>
                      </a:r>
                      <a:endParaRPr lang="zh-CN" alt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日均数据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75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24</a:t>
                      </a:r>
                      <a:endParaRPr lang="zh-CN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9.7</a:t>
                      </a:r>
                      <a:endParaRPr lang="zh-CN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35</a:t>
                      </a:r>
                      <a:endParaRPr lang="zh-CN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沈阳盘古网络技术有限公司</a:t>
            </a:r>
            <a:endParaRPr lang="zh-CN" altLang="en-US"/>
          </a:p>
        </p:txBody>
      </p:sp>
      <p:sp>
        <p:nvSpPr>
          <p:cNvPr id="5" name="椭圆形标注 4"/>
          <p:cNvSpPr/>
          <p:nvPr/>
        </p:nvSpPr>
        <p:spPr>
          <a:xfrm>
            <a:off x="1074387" y="3170712"/>
            <a:ext cx="4400138" cy="2873828"/>
          </a:xfrm>
          <a:prstGeom prst="wedgeEllipseCallou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方正粗圆_GBK" panose="03000509000000000000" pitchFamily="65" charset="-122"/>
                <a:ea typeface="方正粗圆_GBK" panose="03000509000000000000" pitchFamily="65" charset="-122"/>
              </a:rPr>
              <a:t>月度达成两单爱采购</a:t>
            </a:r>
            <a:endParaRPr lang="en-US" altLang="zh-CN" sz="2000" b="1" dirty="0" smtClean="0">
              <a:solidFill>
                <a:schemeClr val="bg1"/>
              </a:solidFill>
              <a:latin typeface="方正粗圆_GBK" panose="03000509000000000000" pitchFamily="65" charset="-122"/>
              <a:ea typeface="方正粗圆_GBK" panose="03000509000000000000" pitchFamily="65" charset="-122"/>
            </a:endParaRPr>
          </a:p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方正粗圆_GBK" panose="03000509000000000000" pitchFamily="65" charset="-122"/>
                <a:ea typeface="方正粗圆_GBK" panose="03000509000000000000" pitchFamily="65" charset="-122"/>
              </a:rPr>
              <a:t>毛利</a:t>
            </a:r>
            <a:r>
              <a:rPr lang="en-US" altLang="zh-CN" sz="2000" b="1" dirty="0" smtClean="0">
                <a:solidFill>
                  <a:schemeClr val="bg1"/>
                </a:solidFill>
                <a:latin typeface="方正粗圆_GBK" panose="03000509000000000000" pitchFamily="65" charset="-122"/>
                <a:ea typeface="方正粗圆_GBK" panose="03000509000000000000" pitchFamily="65" charset="-122"/>
              </a:rPr>
              <a:t>8158</a:t>
            </a:r>
            <a:endParaRPr lang="en-US" altLang="zh-CN" sz="2000" b="1" dirty="0">
              <a:solidFill>
                <a:schemeClr val="bg1"/>
              </a:solidFill>
              <a:latin typeface="方正粗圆_GBK" panose="03000509000000000000" pitchFamily="65" charset="-122"/>
              <a:ea typeface="方正粗圆_GBK" panose="03000509000000000000" pitchFamily="65" charset="-122"/>
            </a:endParaRPr>
          </a:p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方正粗圆_GBK" panose="03000509000000000000" pitchFamily="65" charset="-122"/>
                <a:ea typeface="方正粗圆_GBK" panose="03000509000000000000" pitchFamily="65" charset="-122"/>
              </a:rPr>
              <a:t>仪器</a:t>
            </a:r>
            <a:r>
              <a:rPr lang="zh-CN" altLang="en-US" sz="2000" b="1" dirty="0" smtClean="0">
                <a:solidFill>
                  <a:schemeClr val="bg1"/>
                </a:solidFill>
                <a:latin typeface="方正粗圆_GBK" panose="03000509000000000000" pitchFamily="65" charset="-122"/>
                <a:ea typeface="方正粗圆_GBK" panose="03000509000000000000" pitchFamily="65" charset="-122"/>
              </a:rPr>
              <a:t>仪表行业</a:t>
            </a:r>
            <a:endParaRPr lang="en-US" altLang="zh-CN" sz="2000" b="1" dirty="0" smtClean="0">
              <a:solidFill>
                <a:schemeClr val="bg1"/>
              </a:solidFill>
              <a:latin typeface="方正粗圆_GBK" panose="03000509000000000000" pitchFamily="65" charset="-122"/>
              <a:ea typeface="方正粗圆_GBK" panose="03000509000000000000" pitchFamily="65" charset="-122"/>
            </a:endParaRPr>
          </a:p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方正粗圆_GBK" panose="03000509000000000000" pitchFamily="65" charset="-122"/>
                <a:ea typeface="方正粗圆_GBK" panose="03000509000000000000" pitchFamily="65" charset="-122"/>
              </a:rPr>
              <a:t>一</a:t>
            </a:r>
            <a:r>
              <a:rPr lang="zh-CN" altLang="en-US" sz="2000" b="1" dirty="0" smtClean="0">
                <a:solidFill>
                  <a:schemeClr val="bg1"/>
                </a:solidFill>
                <a:latin typeface="方正粗圆_GBK" panose="03000509000000000000" pitchFamily="65" charset="-122"/>
                <a:ea typeface="方正粗圆_GBK" panose="03000509000000000000" pitchFamily="65" charset="-122"/>
              </a:rPr>
              <a:t>单上个月主动咨询遗留</a:t>
            </a:r>
            <a:endParaRPr lang="en-US" altLang="zh-CN" sz="2000" b="1" dirty="0" smtClean="0">
              <a:solidFill>
                <a:schemeClr val="bg1"/>
              </a:solidFill>
              <a:latin typeface="方正粗圆_GBK" panose="03000509000000000000" pitchFamily="65" charset="-122"/>
              <a:ea typeface="方正粗圆_GBK" panose="03000509000000000000" pitchFamily="65" charset="-122"/>
            </a:endParaRPr>
          </a:p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方正粗圆_GBK" panose="03000509000000000000" pitchFamily="65" charset="-122"/>
                <a:ea typeface="方正粗圆_GBK" panose="03000509000000000000" pitchFamily="65" charset="-122"/>
              </a:rPr>
              <a:t>一</a:t>
            </a:r>
            <a:r>
              <a:rPr lang="zh-CN" altLang="en-US" sz="2000" b="1" dirty="0" smtClean="0">
                <a:solidFill>
                  <a:schemeClr val="bg1"/>
                </a:solidFill>
                <a:latin typeface="方正粗圆_GBK" panose="03000509000000000000" pitchFamily="65" charset="-122"/>
                <a:ea typeface="方正粗圆_GBK" panose="03000509000000000000" pitchFamily="65" charset="-122"/>
              </a:rPr>
              <a:t>单长期跟进客户</a:t>
            </a:r>
            <a:endParaRPr lang="en-US" altLang="zh-CN" sz="2000" b="1" dirty="0" smtClean="0">
              <a:solidFill>
                <a:schemeClr val="bg1"/>
              </a:solidFill>
              <a:latin typeface="方正粗圆_GBK" panose="03000509000000000000" pitchFamily="65" charset="-122"/>
              <a:ea typeface="方正粗圆_GBK" panose="03000509000000000000" pitchFamily="65" charset="-122"/>
            </a:endParaRPr>
          </a:p>
          <a:p>
            <a:pPr algn="ctr"/>
            <a:endParaRPr lang="zh-CN" altLang="en-US" dirty="0"/>
          </a:p>
        </p:txBody>
      </p:sp>
      <p:sp>
        <p:nvSpPr>
          <p:cNvPr id="15" name="椭圆形标注 14"/>
          <p:cNvSpPr/>
          <p:nvPr/>
        </p:nvSpPr>
        <p:spPr>
          <a:xfrm flipH="1">
            <a:off x="6748813" y="3049979"/>
            <a:ext cx="4400138" cy="2873828"/>
          </a:xfrm>
          <a:prstGeom prst="wedgeEllipseCallou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方正粗圆_GBK" panose="03000509000000000000" pitchFamily="65" charset="-122"/>
                <a:ea typeface="方正粗圆_GBK" panose="03000509000000000000" pitchFamily="65" charset="-122"/>
              </a:rPr>
              <a:t>没有重点客户签单，有一定客户积累，客户推进力度上还是有所欠缺，跟单周期过长，问题客户牵扯精力</a:t>
            </a:r>
            <a:endParaRPr lang="zh-CN" altLang="en-US" sz="2000" b="1" dirty="0">
              <a:solidFill>
                <a:schemeClr val="bg1"/>
              </a:solidFill>
              <a:latin typeface="方正粗圆_GBK" panose="03000509000000000000" pitchFamily="65" charset="-122"/>
              <a:ea typeface="方正粗圆_GBK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415649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 14"/>
          <p:cNvSpPr/>
          <p:nvPr/>
        </p:nvSpPr>
        <p:spPr>
          <a:xfrm>
            <a:off x="1201693" y="1857833"/>
            <a:ext cx="3741644" cy="3360060"/>
          </a:xfrm>
          <a:custGeom>
            <a:avLst/>
            <a:gdLst>
              <a:gd name="connsiteX0" fmla="*/ 949445 w 3191647"/>
              <a:gd name="connsiteY0" fmla="*/ 0 h 2866152"/>
              <a:gd name="connsiteX1" fmla="*/ 2234352 w 3191647"/>
              <a:gd name="connsiteY1" fmla="*/ 0 h 2866152"/>
              <a:gd name="connsiteX2" fmla="*/ 2402131 w 3191647"/>
              <a:gd name="connsiteY2" fmla="*/ 51249 h 2866152"/>
              <a:gd name="connsiteX3" fmla="*/ 2409685 w 3191647"/>
              <a:gd name="connsiteY3" fmla="*/ 57482 h 2866152"/>
              <a:gd name="connsiteX4" fmla="*/ 2430115 w 3191647"/>
              <a:gd name="connsiteY4" fmla="*/ 70005 h 2866152"/>
              <a:gd name="connsiteX5" fmla="*/ 2508940 w 3191647"/>
              <a:gd name="connsiteY5" fmla="*/ 159371 h 2866152"/>
              <a:gd name="connsiteX6" fmla="*/ 3151394 w 3191647"/>
              <a:gd name="connsiteY6" fmla="*/ 1272133 h 2866152"/>
              <a:gd name="connsiteX7" fmla="*/ 3181372 w 3191647"/>
              <a:gd name="connsiteY7" fmla="*/ 1499841 h 2866152"/>
              <a:gd name="connsiteX8" fmla="*/ 3172981 w 3191647"/>
              <a:gd name="connsiteY8" fmla="*/ 1522315 h 2866152"/>
              <a:gd name="connsiteX9" fmla="*/ 3170003 w 3191647"/>
              <a:gd name="connsiteY9" fmla="*/ 1535472 h 2866152"/>
              <a:gd name="connsiteX10" fmla="*/ 3145044 w 3191647"/>
              <a:gd name="connsiteY10" fmla="*/ 1590895 h 2866152"/>
              <a:gd name="connsiteX11" fmla="*/ 2502590 w 3191647"/>
              <a:gd name="connsiteY11" fmla="*/ 2703657 h 2866152"/>
              <a:gd name="connsiteX12" fmla="*/ 2488794 w 3191647"/>
              <a:gd name="connsiteY12" fmla="*/ 2722817 h 2866152"/>
              <a:gd name="connsiteX13" fmla="*/ 2482806 w 3191647"/>
              <a:gd name="connsiteY13" fmla="*/ 2733849 h 2866152"/>
              <a:gd name="connsiteX14" fmla="*/ 2467439 w 3191647"/>
              <a:gd name="connsiteY14" fmla="*/ 2752474 h 2866152"/>
              <a:gd name="connsiteX15" fmla="*/ 2467072 w 3191647"/>
              <a:gd name="connsiteY15" fmla="*/ 2752984 h 2866152"/>
              <a:gd name="connsiteX16" fmla="*/ 2466846 w 3191647"/>
              <a:gd name="connsiteY16" fmla="*/ 2753192 h 2866152"/>
              <a:gd name="connsiteX17" fmla="*/ 2446163 w 3191647"/>
              <a:gd name="connsiteY17" fmla="*/ 2778260 h 2866152"/>
              <a:gd name="connsiteX18" fmla="*/ 2233973 w 3191647"/>
              <a:gd name="connsiteY18" fmla="*/ 2866152 h 2866152"/>
              <a:gd name="connsiteX19" fmla="*/ 949066 w 3191647"/>
              <a:gd name="connsiteY19" fmla="*/ 2866152 h 2866152"/>
              <a:gd name="connsiteX20" fmla="*/ 700233 w 3191647"/>
              <a:gd name="connsiteY20" fmla="*/ 2733849 h 2866152"/>
              <a:gd name="connsiteX21" fmla="*/ 689623 w 3191647"/>
              <a:gd name="connsiteY21" fmla="*/ 2714300 h 2866152"/>
              <a:gd name="connsiteX22" fmla="*/ 681960 w 3191647"/>
              <a:gd name="connsiteY22" fmla="*/ 2703658 h 2866152"/>
              <a:gd name="connsiteX23" fmla="*/ 39506 w 3191647"/>
              <a:gd name="connsiteY23" fmla="*/ 1590896 h 2866152"/>
              <a:gd name="connsiteX24" fmla="*/ 1526 w 3191647"/>
              <a:gd name="connsiteY24" fmla="*/ 1477948 h 2866152"/>
              <a:gd name="connsiteX25" fmla="*/ 720 w 3191647"/>
              <a:gd name="connsiteY25" fmla="*/ 1447354 h 2866152"/>
              <a:gd name="connsiteX26" fmla="*/ 0 w 3191647"/>
              <a:gd name="connsiteY26" fmla="*/ 1443059 h 2866152"/>
              <a:gd name="connsiteX27" fmla="*/ 303 w 3191647"/>
              <a:gd name="connsiteY27" fmla="*/ 1431516 h 2866152"/>
              <a:gd name="connsiteX28" fmla="*/ 0 w 3191647"/>
              <a:gd name="connsiteY28" fmla="*/ 1419970 h 2866152"/>
              <a:gd name="connsiteX29" fmla="*/ 720 w 3191647"/>
              <a:gd name="connsiteY29" fmla="*/ 1415675 h 2866152"/>
              <a:gd name="connsiteX30" fmla="*/ 1526 w 3191647"/>
              <a:gd name="connsiteY30" fmla="*/ 1385081 h 2866152"/>
              <a:gd name="connsiteX31" fmla="*/ 39506 w 3191647"/>
              <a:gd name="connsiteY31" fmla="*/ 1272134 h 2866152"/>
              <a:gd name="connsiteX32" fmla="*/ 681960 w 3191647"/>
              <a:gd name="connsiteY32" fmla="*/ 159372 h 2866152"/>
              <a:gd name="connsiteX33" fmla="*/ 698045 w 3191647"/>
              <a:gd name="connsiteY33" fmla="*/ 137034 h 2866152"/>
              <a:gd name="connsiteX34" fmla="*/ 700612 w 3191647"/>
              <a:gd name="connsiteY34" fmla="*/ 132303 h 2866152"/>
              <a:gd name="connsiteX35" fmla="*/ 707202 w 3191647"/>
              <a:gd name="connsiteY35" fmla="*/ 124316 h 2866152"/>
              <a:gd name="connsiteX36" fmla="*/ 717478 w 3191647"/>
              <a:gd name="connsiteY36" fmla="*/ 110046 h 2866152"/>
              <a:gd name="connsiteX37" fmla="*/ 723796 w 3191647"/>
              <a:gd name="connsiteY37" fmla="*/ 104204 h 2866152"/>
              <a:gd name="connsiteX38" fmla="*/ 737255 w 3191647"/>
              <a:gd name="connsiteY38" fmla="*/ 87892 h 2866152"/>
              <a:gd name="connsiteX39" fmla="*/ 949445 w 3191647"/>
              <a:gd name="connsiteY39" fmla="*/ 0 h 2866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3191647" h="2866152">
                <a:moveTo>
                  <a:pt x="949445" y="0"/>
                </a:moveTo>
                <a:lnTo>
                  <a:pt x="2234352" y="0"/>
                </a:lnTo>
                <a:cubicBezTo>
                  <a:pt x="2296501" y="0"/>
                  <a:pt x="2354237" y="18893"/>
                  <a:pt x="2402131" y="51249"/>
                </a:cubicBezTo>
                <a:lnTo>
                  <a:pt x="2409685" y="57482"/>
                </a:lnTo>
                <a:lnTo>
                  <a:pt x="2430115" y="70005"/>
                </a:lnTo>
                <a:cubicBezTo>
                  <a:pt x="2461216" y="93504"/>
                  <a:pt x="2488224" y="123489"/>
                  <a:pt x="2508940" y="159371"/>
                </a:cubicBezTo>
                <a:lnTo>
                  <a:pt x="3151394" y="1272133"/>
                </a:lnTo>
                <a:cubicBezTo>
                  <a:pt x="3192826" y="1343897"/>
                  <a:pt x="3201249" y="1425660"/>
                  <a:pt x="3181372" y="1499841"/>
                </a:cubicBezTo>
                <a:lnTo>
                  <a:pt x="3172981" y="1522315"/>
                </a:lnTo>
                <a:lnTo>
                  <a:pt x="3170003" y="1535472"/>
                </a:lnTo>
                <a:cubicBezTo>
                  <a:pt x="3163697" y="1554388"/>
                  <a:pt x="3155402" y="1572954"/>
                  <a:pt x="3145044" y="1590895"/>
                </a:cubicBezTo>
                <a:lnTo>
                  <a:pt x="2502590" y="2703657"/>
                </a:lnTo>
                <a:lnTo>
                  <a:pt x="2488794" y="2722817"/>
                </a:lnTo>
                <a:lnTo>
                  <a:pt x="2482806" y="2733849"/>
                </a:lnTo>
                <a:lnTo>
                  <a:pt x="2467439" y="2752474"/>
                </a:lnTo>
                <a:lnTo>
                  <a:pt x="2467072" y="2752984"/>
                </a:lnTo>
                <a:lnTo>
                  <a:pt x="2466846" y="2753192"/>
                </a:lnTo>
                <a:lnTo>
                  <a:pt x="2446163" y="2778260"/>
                </a:lnTo>
                <a:cubicBezTo>
                  <a:pt x="2391859" y="2832565"/>
                  <a:pt x="2316839" y="2866152"/>
                  <a:pt x="2233973" y="2866152"/>
                </a:cubicBezTo>
                <a:lnTo>
                  <a:pt x="949066" y="2866152"/>
                </a:lnTo>
                <a:cubicBezTo>
                  <a:pt x="845484" y="2866152"/>
                  <a:pt x="754160" y="2813671"/>
                  <a:pt x="700233" y="2733849"/>
                </a:cubicBezTo>
                <a:lnTo>
                  <a:pt x="689623" y="2714300"/>
                </a:lnTo>
                <a:lnTo>
                  <a:pt x="681960" y="2703658"/>
                </a:lnTo>
                <a:lnTo>
                  <a:pt x="39506" y="1590896"/>
                </a:lnTo>
                <a:cubicBezTo>
                  <a:pt x="18789" y="1555014"/>
                  <a:pt x="6326" y="1516632"/>
                  <a:pt x="1526" y="1477948"/>
                </a:cubicBezTo>
                <a:lnTo>
                  <a:pt x="720" y="1447354"/>
                </a:lnTo>
                <a:lnTo>
                  <a:pt x="0" y="1443059"/>
                </a:lnTo>
                <a:lnTo>
                  <a:pt x="303" y="1431516"/>
                </a:lnTo>
                <a:lnTo>
                  <a:pt x="0" y="1419970"/>
                </a:lnTo>
                <a:lnTo>
                  <a:pt x="720" y="1415675"/>
                </a:lnTo>
                <a:lnTo>
                  <a:pt x="1526" y="1385081"/>
                </a:lnTo>
                <a:cubicBezTo>
                  <a:pt x="6326" y="1346398"/>
                  <a:pt x="18789" y="1308016"/>
                  <a:pt x="39506" y="1272134"/>
                </a:cubicBezTo>
                <a:lnTo>
                  <a:pt x="681960" y="159372"/>
                </a:lnTo>
                <a:lnTo>
                  <a:pt x="698045" y="137034"/>
                </a:lnTo>
                <a:lnTo>
                  <a:pt x="700612" y="132303"/>
                </a:lnTo>
                <a:lnTo>
                  <a:pt x="707202" y="124316"/>
                </a:lnTo>
                <a:lnTo>
                  <a:pt x="717478" y="110046"/>
                </a:lnTo>
                <a:lnTo>
                  <a:pt x="723796" y="104204"/>
                </a:lnTo>
                <a:lnTo>
                  <a:pt x="737255" y="87892"/>
                </a:lnTo>
                <a:cubicBezTo>
                  <a:pt x="791559" y="33588"/>
                  <a:pt x="866580" y="0"/>
                  <a:pt x="949445" y="0"/>
                </a:cubicBezTo>
                <a:close/>
              </a:path>
            </a:pathLst>
          </a:custGeom>
          <a:noFill/>
          <a:ln w="25400">
            <a:solidFill>
              <a:schemeClr val="bg1">
                <a:alpha val="22000"/>
              </a:schemeClr>
            </a:solidFill>
          </a:ln>
          <a:effectLst>
            <a:outerShdw blurRad="571500" dist="342900" dir="228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1658286" y="2087870"/>
            <a:ext cx="2911593" cy="2719993"/>
            <a:chOff x="4706287" y="1267811"/>
            <a:chExt cx="2911593" cy="2719993"/>
          </a:xfrm>
        </p:grpSpPr>
        <p:sp>
          <p:nvSpPr>
            <p:cNvPr id="3" name="任意多边形 2"/>
            <p:cNvSpPr/>
            <p:nvPr/>
          </p:nvSpPr>
          <p:spPr>
            <a:xfrm>
              <a:off x="4706287" y="1447803"/>
              <a:ext cx="2828456" cy="2540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464726" y="1267811"/>
              <a:ext cx="2153154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3800" dirty="0" smtClean="0">
                  <a:solidFill>
                    <a:srgbClr val="2FA598"/>
                  </a:solidFill>
                  <a:latin typeface="Agency FB" panose="020B0503020202020204" pitchFamily="34" charset="0"/>
                </a:rPr>
                <a:t>04</a:t>
              </a:r>
              <a:endParaRPr lang="zh-CN" altLang="en-US" sz="13800" dirty="0">
                <a:solidFill>
                  <a:srgbClr val="2FA598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5379480" y="3195033"/>
              <a:ext cx="168187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rgbClr val="2FA598"/>
                  </a:solidFill>
                  <a:latin typeface="Segoe UI Semilight" panose="020B0402040204020203" pitchFamily="34" charset="0"/>
                  <a:ea typeface="Kozuka Gothic Pro L" panose="020B0200000000000000" pitchFamily="34" charset="-128"/>
                  <a:cs typeface="Segoe UI Semilight" panose="020B0402040204020203" pitchFamily="34" charset="0"/>
                </a:rPr>
                <a:t>Part One</a:t>
              </a:r>
              <a:endParaRPr lang="zh-CN" altLang="en-US" sz="2800" b="1" dirty="0">
                <a:solidFill>
                  <a:srgbClr val="2FA598"/>
                </a:solidFill>
                <a:latin typeface="Segoe UI Semilight" panose="020B0402040204020203" pitchFamily="34" charset="0"/>
                <a:ea typeface="Kozuka Gothic Pro L" panose="020B0200000000000000" pitchFamily="34" charset="-128"/>
                <a:cs typeface="Segoe UI Semilight" panose="020B0402040204020203" pitchFamily="34" charset="0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6445753" y="3008555"/>
            <a:ext cx="2244525" cy="646331"/>
          </a:xfrm>
          <a:prstGeom prst="rect">
            <a:avLst/>
          </a:prstGeom>
          <a:noFill/>
          <a:effectLst>
            <a:outerShdw blurRad="63500" dist="38100" dir="5400000" algn="t" rotWithShape="0">
              <a:prstClr val="black">
                <a:alpha val="27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1</a:t>
            </a:r>
            <a:r>
              <a:rPr lang="zh-CN" altLang="en-US" sz="3600" b="1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月份规划</a:t>
            </a:r>
            <a:endParaRPr lang="zh-CN" altLang="en-US" sz="3600" b="1" dirty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574101" y="1551529"/>
            <a:ext cx="0" cy="412205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8068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6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4"/>
          <p:cNvSpPr/>
          <p:nvPr/>
        </p:nvSpPr>
        <p:spPr>
          <a:xfrm rot="10190714">
            <a:off x="4799843" y="2477900"/>
            <a:ext cx="946165" cy="1216824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2FA598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 rot="13303882">
            <a:off x="8864407" y="4702360"/>
            <a:ext cx="1012733" cy="1315777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03A9F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03A9F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 rot="11594412">
            <a:off x="6778356" y="2597907"/>
            <a:ext cx="1012733" cy="1315777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1" name="椭圆 34"/>
          <p:cNvSpPr/>
          <p:nvPr/>
        </p:nvSpPr>
        <p:spPr>
          <a:xfrm rot="13009338">
            <a:off x="8232684" y="3455049"/>
            <a:ext cx="946165" cy="1216824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2FA598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 rot="9469324">
            <a:off x="3225768" y="3146646"/>
            <a:ext cx="1012733" cy="1315777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5" name="椭圆 34"/>
          <p:cNvSpPr/>
          <p:nvPr/>
        </p:nvSpPr>
        <p:spPr>
          <a:xfrm rot="8068240">
            <a:off x="2227716" y="4703083"/>
            <a:ext cx="946165" cy="1216824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2FA598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876729" y="4310627"/>
            <a:ext cx="2150241" cy="2150247"/>
            <a:chOff x="3851771" y="1163107"/>
            <a:chExt cx="1402358" cy="1402358"/>
          </a:xfrm>
        </p:grpSpPr>
        <p:grpSp>
          <p:nvGrpSpPr>
            <p:cNvPr id="17" name="组合 16"/>
            <p:cNvGrpSpPr/>
            <p:nvPr/>
          </p:nvGrpSpPr>
          <p:grpSpPr>
            <a:xfrm>
              <a:off x="3851771" y="1163107"/>
              <a:ext cx="1402358" cy="140235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9" name="同心圆 1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392108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8" name="TextBox 26"/>
            <p:cNvSpPr txBox="1"/>
            <p:nvPr/>
          </p:nvSpPr>
          <p:spPr>
            <a:xfrm>
              <a:off x="4030123" y="1333410"/>
              <a:ext cx="1186820" cy="10237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spc="400" dirty="0" smtClean="0">
                  <a:solidFill>
                    <a:srgbClr val="2FA598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规划</a:t>
              </a:r>
              <a:endParaRPr lang="en-US" altLang="zh-CN" sz="4800" spc="400" dirty="0" smtClean="0">
                <a:solidFill>
                  <a:srgbClr val="2FA598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r>
                <a:rPr lang="zh-CN" altLang="en-US" sz="4800" spc="400" dirty="0">
                  <a:solidFill>
                    <a:srgbClr val="2FA598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策略</a:t>
              </a:r>
              <a:endParaRPr lang="zh-CN" altLang="en-US" sz="4800" spc="400" dirty="0">
                <a:solidFill>
                  <a:srgbClr val="2FA598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1" name="TextBox 33"/>
          <p:cNvSpPr txBox="1"/>
          <p:nvPr/>
        </p:nvSpPr>
        <p:spPr>
          <a:xfrm>
            <a:off x="2476515" y="5156203"/>
            <a:ext cx="60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34"/>
          <p:cNvSpPr txBox="1"/>
          <p:nvPr/>
        </p:nvSpPr>
        <p:spPr>
          <a:xfrm>
            <a:off x="3436521" y="3275667"/>
            <a:ext cx="489236" cy="748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267" dirty="0">
                <a:solidFill>
                  <a:srgbClr val="2FA598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  <a:endParaRPr lang="zh-CN" altLang="en-US" sz="4267" dirty="0">
              <a:solidFill>
                <a:srgbClr val="2FA598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35"/>
          <p:cNvSpPr txBox="1"/>
          <p:nvPr/>
        </p:nvSpPr>
        <p:spPr>
          <a:xfrm>
            <a:off x="6976168" y="2734561"/>
            <a:ext cx="489236" cy="748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267" dirty="0">
                <a:solidFill>
                  <a:srgbClr val="2FA598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  <a:endParaRPr lang="zh-CN" altLang="en-US" sz="4267" dirty="0">
              <a:solidFill>
                <a:srgbClr val="2FA598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36"/>
          <p:cNvSpPr txBox="1"/>
          <p:nvPr/>
        </p:nvSpPr>
        <p:spPr>
          <a:xfrm>
            <a:off x="9159288" y="4834029"/>
            <a:ext cx="489236" cy="748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267" dirty="0">
                <a:solidFill>
                  <a:srgbClr val="2FA598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6</a:t>
            </a:r>
            <a:endParaRPr lang="zh-CN" altLang="en-US" sz="4267" dirty="0">
              <a:solidFill>
                <a:srgbClr val="2FA598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37"/>
          <p:cNvSpPr txBox="1"/>
          <p:nvPr/>
        </p:nvSpPr>
        <p:spPr>
          <a:xfrm>
            <a:off x="8527415" y="3533744"/>
            <a:ext cx="489236" cy="748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267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</a:t>
            </a:r>
            <a:endParaRPr lang="zh-CN" altLang="en-US" sz="4267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38"/>
          <p:cNvSpPr txBox="1"/>
          <p:nvPr/>
        </p:nvSpPr>
        <p:spPr>
          <a:xfrm>
            <a:off x="4969208" y="2529139"/>
            <a:ext cx="489236" cy="748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267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  <a:endParaRPr lang="zh-CN" altLang="en-US" sz="4267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39"/>
          <p:cNvSpPr txBox="1"/>
          <p:nvPr/>
        </p:nvSpPr>
        <p:spPr>
          <a:xfrm>
            <a:off x="2233756" y="4832724"/>
            <a:ext cx="489236" cy="748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267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  <a:endParaRPr lang="zh-CN" altLang="en-US" sz="4267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40"/>
          <p:cNvSpPr txBox="1"/>
          <p:nvPr/>
        </p:nvSpPr>
        <p:spPr>
          <a:xfrm>
            <a:off x="390440" y="4039390"/>
            <a:ext cx="208461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目标单产：保二冲三</a:t>
            </a:r>
            <a:endParaRPr lang="zh-CN" altLang="en-US" sz="3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41"/>
          <p:cNvSpPr txBox="1"/>
          <p:nvPr/>
        </p:nvSpPr>
        <p:spPr>
          <a:xfrm>
            <a:off x="1105099" y="2646562"/>
            <a:ext cx="20846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行业：机电设备，仪器仪表</a:t>
            </a:r>
            <a:endParaRPr lang="en-US" altLang="zh-CN" b="1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zh-CN" altLang="en-US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开发方向：系统内线索，优化广告位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42"/>
          <p:cNvSpPr txBox="1"/>
          <p:nvPr/>
        </p:nvSpPr>
        <p:spPr>
          <a:xfrm>
            <a:off x="4158689" y="1615733"/>
            <a:ext cx="208461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业绩前置，在小年之前达成目标单，多约访，通过出访推进客户，比电话沟通的效率高很多</a:t>
            </a:r>
            <a:endParaRPr lang="zh-CN" altLang="en-US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43"/>
          <p:cNvSpPr txBox="1"/>
          <p:nvPr/>
        </p:nvSpPr>
        <p:spPr>
          <a:xfrm>
            <a:off x="7364501" y="1822311"/>
            <a:ext cx="20846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整理表格，积累年后客户，保证年后能尽快破零，多加微信</a:t>
            </a:r>
            <a:endParaRPr lang="zh-CN" alt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46"/>
          <p:cNvSpPr txBox="1"/>
          <p:nvPr/>
        </p:nvSpPr>
        <p:spPr>
          <a:xfrm>
            <a:off x="9180681" y="2963795"/>
            <a:ext cx="20846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年度重点工作：提升推进客户逼单能力</a:t>
            </a:r>
            <a:endParaRPr lang="en-US" altLang="zh-CN" sz="1600" b="1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提升基础工作量</a:t>
            </a:r>
            <a:endParaRPr lang="zh-CN" alt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47"/>
          <p:cNvSpPr txBox="1"/>
          <p:nvPr/>
        </p:nvSpPr>
        <p:spPr>
          <a:xfrm>
            <a:off x="9907956" y="4313447"/>
            <a:ext cx="208461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寻找除优化广告位之外其他适合自己的线索来源，确保有稳定的客户来源</a:t>
            </a:r>
            <a:endParaRPr lang="zh-CN" altLang="en-US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3425202" y="790575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延迟符</a:t>
            </a:r>
            <a:endParaRPr lang="zh-CN" altLang="en-US" dirty="0"/>
          </a:p>
        </p:txBody>
      </p:sp>
      <p:sp>
        <p:nvSpPr>
          <p:cNvPr id="38" name="文本框 37"/>
          <p:cNvSpPr txBox="1"/>
          <p:nvPr/>
        </p:nvSpPr>
        <p:spPr>
          <a:xfrm>
            <a:off x="1158975" y="167204"/>
            <a:ext cx="10743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1</a:t>
            </a:r>
            <a:r>
              <a:rPr lang="zh-CN" altLang="en-US" sz="2000" b="1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月规划</a:t>
            </a:r>
            <a:endParaRPr lang="zh-CN" altLang="en-US" sz="2000" b="1" dirty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098030" y="501753"/>
            <a:ext cx="23759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Segoe UI Semilight" panose="020B0402040204020203" pitchFamily="34" charset="0"/>
                <a:ea typeface="微软雅黑" panose="020B0503020204020204" pitchFamily="34" charset="-122"/>
                <a:cs typeface="Segoe UI Semilight" panose="020B0402040204020203" pitchFamily="34" charset="0"/>
              </a:rPr>
              <a:t>In the add directory</a:t>
            </a:r>
            <a:endParaRPr lang="zh-CN" altLang="en-US" sz="2000" dirty="0">
              <a:solidFill>
                <a:schemeClr val="bg1"/>
              </a:solidFill>
              <a:latin typeface="Segoe UI Semilight" panose="020B0402040204020203" pitchFamily="34" charset="0"/>
              <a:ea typeface="微软雅黑" panose="020B0503020204020204" pitchFamily="34" charset="-122"/>
              <a:cs typeface="Segoe UI Semilight" panose="020B0402040204020203" pitchFamily="34" charset="0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207781" y="101257"/>
            <a:ext cx="866606" cy="778226"/>
            <a:chOff x="283980" y="301282"/>
            <a:chExt cx="866605" cy="778226"/>
          </a:xfrm>
        </p:grpSpPr>
        <p:grpSp>
          <p:nvGrpSpPr>
            <p:cNvPr id="41" name="组合 40"/>
            <p:cNvGrpSpPr/>
            <p:nvPr/>
          </p:nvGrpSpPr>
          <p:grpSpPr>
            <a:xfrm>
              <a:off x="283980" y="301282"/>
              <a:ext cx="866605" cy="778226"/>
              <a:chOff x="225922" y="165203"/>
              <a:chExt cx="1038215" cy="932335"/>
            </a:xfrm>
          </p:grpSpPr>
          <p:sp>
            <p:nvSpPr>
              <p:cNvPr id="43" name="任意多边形 42"/>
              <p:cNvSpPr/>
              <p:nvPr/>
            </p:nvSpPr>
            <p:spPr>
              <a:xfrm>
                <a:off x="365209" y="290285"/>
                <a:ext cx="759642" cy="682172"/>
              </a:xfrm>
              <a:custGeom>
                <a:avLst/>
                <a:gdLst>
                  <a:gd name="connsiteX0" fmla="*/ 949445 w 3191647"/>
                  <a:gd name="connsiteY0" fmla="*/ 0 h 2866152"/>
                  <a:gd name="connsiteX1" fmla="*/ 2234352 w 3191647"/>
                  <a:gd name="connsiteY1" fmla="*/ 0 h 2866152"/>
                  <a:gd name="connsiteX2" fmla="*/ 2402131 w 3191647"/>
                  <a:gd name="connsiteY2" fmla="*/ 51249 h 2866152"/>
                  <a:gd name="connsiteX3" fmla="*/ 2409685 w 3191647"/>
                  <a:gd name="connsiteY3" fmla="*/ 57482 h 2866152"/>
                  <a:gd name="connsiteX4" fmla="*/ 2430115 w 3191647"/>
                  <a:gd name="connsiteY4" fmla="*/ 70005 h 2866152"/>
                  <a:gd name="connsiteX5" fmla="*/ 2508940 w 3191647"/>
                  <a:gd name="connsiteY5" fmla="*/ 159371 h 2866152"/>
                  <a:gd name="connsiteX6" fmla="*/ 3151394 w 3191647"/>
                  <a:gd name="connsiteY6" fmla="*/ 1272133 h 2866152"/>
                  <a:gd name="connsiteX7" fmla="*/ 3181372 w 3191647"/>
                  <a:gd name="connsiteY7" fmla="*/ 1499841 h 2866152"/>
                  <a:gd name="connsiteX8" fmla="*/ 3172981 w 3191647"/>
                  <a:gd name="connsiteY8" fmla="*/ 1522315 h 2866152"/>
                  <a:gd name="connsiteX9" fmla="*/ 3170003 w 3191647"/>
                  <a:gd name="connsiteY9" fmla="*/ 1535472 h 2866152"/>
                  <a:gd name="connsiteX10" fmla="*/ 3145044 w 3191647"/>
                  <a:gd name="connsiteY10" fmla="*/ 1590895 h 2866152"/>
                  <a:gd name="connsiteX11" fmla="*/ 2502590 w 3191647"/>
                  <a:gd name="connsiteY11" fmla="*/ 2703657 h 2866152"/>
                  <a:gd name="connsiteX12" fmla="*/ 2488794 w 3191647"/>
                  <a:gd name="connsiteY12" fmla="*/ 2722817 h 2866152"/>
                  <a:gd name="connsiteX13" fmla="*/ 2482806 w 3191647"/>
                  <a:gd name="connsiteY13" fmla="*/ 2733849 h 2866152"/>
                  <a:gd name="connsiteX14" fmla="*/ 2467439 w 3191647"/>
                  <a:gd name="connsiteY14" fmla="*/ 2752474 h 2866152"/>
                  <a:gd name="connsiteX15" fmla="*/ 2467072 w 3191647"/>
                  <a:gd name="connsiteY15" fmla="*/ 2752984 h 2866152"/>
                  <a:gd name="connsiteX16" fmla="*/ 2466846 w 3191647"/>
                  <a:gd name="connsiteY16" fmla="*/ 2753192 h 2866152"/>
                  <a:gd name="connsiteX17" fmla="*/ 2446163 w 3191647"/>
                  <a:gd name="connsiteY17" fmla="*/ 2778260 h 2866152"/>
                  <a:gd name="connsiteX18" fmla="*/ 2233973 w 3191647"/>
                  <a:gd name="connsiteY18" fmla="*/ 2866152 h 2866152"/>
                  <a:gd name="connsiteX19" fmla="*/ 949066 w 3191647"/>
                  <a:gd name="connsiteY19" fmla="*/ 2866152 h 2866152"/>
                  <a:gd name="connsiteX20" fmla="*/ 700233 w 3191647"/>
                  <a:gd name="connsiteY20" fmla="*/ 2733849 h 2866152"/>
                  <a:gd name="connsiteX21" fmla="*/ 689623 w 3191647"/>
                  <a:gd name="connsiteY21" fmla="*/ 2714300 h 2866152"/>
                  <a:gd name="connsiteX22" fmla="*/ 681960 w 3191647"/>
                  <a:gd name="connsiteY22" fmla="*/ 2703658 h 2866152"/>
                  <a:gd name="connsiteX23" fmla="*/ 39506 w 3191647"/>
                  <a:gd name="connsiteY23" fmla="*/ 1590896 h 2866152"/>
                  <a:gd name="connsiteX24" fmla="*/ 1526 w 3191647"/>
                  <a:gd name="connsiteY24" fmla="*/ 1477948 h 2866152"/>
                  <a:gd name="connsiteX25" fmla="*/ 720 w 3191647"/>
                  <a:gd name="connsiteY25" fmla="*/ 1447354 h 2866152"/>
                  <a:gd name="connsiteX26" fmla="*/ 0 w 3191647"/>
                  <a:gd name="connsiteY26" fmla="*/ 1443059 h 2866152"/>
                  <a:gd name="connsiteX27" fmla="*/ 303 w 3191647"/>
                  <a:gd name="connsiteY27" fmla="*/ 1431516 h 2866152"/>
                  <a:gd name="connsiteX28" fmla="*/ 0 w 3191647"/>
                  <a:gd name="connsiteY28" fmla="*/ 1419970 h 2866152"/>
                  <a:gd name="connsiteX29" fmla="*/ 720 w 3191647"/>
                  <a:gd name="connsiteY29" fmla="*/ 1415675 h 2866152"/>
                  <a:gd name="connsiteX30" fmla="*/ 1526 w 3191647"/>
                  <a:gd name="connsiteY30" fmla="*/ 1385081 h 2866152"/>
                  <a:gd name="connsiteX31" fmla="*/ 39506 w 3191647"/>
                  <a:gd name="connsiteY31" fmla="*/ 1272134 h 2866152"/>
                  <a:gd name="connsiteX32" fmla="*/ 681960 w 3191647"/>
                  <a:gd name="connsiteY32" fmla="*/ 159372 h 2866152"/>
                  <a:gd name="connsiteX33" fmla="*/ 698045 w 3191647"/>
                  <a:gd name="connsiteY33" fmla="*/ 137034 h 2866152"/>
                  <a:gd name="connsiteX34" fmla="*/ 700612 w 3191647"/>
                  <a:gd name="connsiteY34" fmla="*/ 132303 h 2866152"/>
                  <a:gd name="connsiteX35" fmla="*/ 707202 w 3191647"/>
                  <a:gd name="connsiteY35" fmla="*/ 124316 h 2866152"/>
                  <a:gd name="connsiteX36" fmla="*/ 717478 w 3191647"/>
                  <a:gd name="connsiteY36" fmla="*/ 110046 h 2866152"/>
                  <a:gd name="connsiteX37" fmla="*/ 723796 w 3191647"/>
                  <a:gd name="connsiteY37" fmla="*/ 104204 h 2866152"/>
                  <a:gd name="connsiteX38" fmla="*/ 737255 w 3191647"/>
                  <a:gd name="connsiteY38" fmla="*/ 87892 h 2866152"/>
                  <a:gd name="connsiteX39" fmla="*/ 949445 w 3191647"/>
                  <a:gd name="connsiteY39" fmla="*/ 0 h 2866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3191647" h="2866152">
                    <a:moveTo>
                      <a:pt x="949445" y="0"/>
                    </a:moveTo>
                    <a:lnTo>
                      <a:pt x="2234352" y="0"/>
                    </a:lnTo>
                    <a:cubicBezTo>
                      <a:pt x="2296501" y="0"/>
                      <a:pt x="2354237" y="18893"/>
                      <a:pt x="2402131" y="51249"/>
                    </a:cubicBezTo>
                    <a:lnTo>
                      <a:pt x="2409685" y="57482"/>
                    </a:lnTo>
                    <a:lnTo>
                      <a:pt x="2430115" y="70005"/>
                    </a:lnTo>
                    <a:cubicBezTo>
                      <a:pt x="2461216" y="93504"/>
                      <a:pt x="2488224" y="123489"/>
                      <a:pt x="2508940" y="159371"/>
                    </a:cubicBezTo>
                    <a:lnTo>
                      <a:pt x="3151394" y="1272133"/>
                    </a:lnTo>
                    <a:cubicBezTo>
                      <a:pt x="3192826" y="1343897"/>
                      <a:pt x="3201249" y="1425660"/>
                      <a:pt x="3181372" y="1499841"/>
                    </a:cubicBezTo>
                    <a:lnTo>
                      <a:pt x="3172981" y="1522315"/>
                    </a:lnTo>
                    <a:lnTo>
                      <a:pt x="3170003" y="1535472"/>
                    </a:lnTo>
                    <a:cubicBezTo>
                      <a:pt x="3163697" y="1554388"/>
                      <a:pt x="3155402" y="1572954"/>
                      <a:pt x="3145044" y="1590895"/>
                    </a:cubicBezTo>
                    <a:lnTo>
                      <a:pt x="2502590" y="2703657"/>
                    </a:lnTo>
                    <a:lnTo>
                      <a:pt x="2488794" y="2722817"/>
                    </a:lnTo>
                    <a:lnTo>
                      <a:pt x="2482806" y="2733849"/>
                    </a:lnTo>
                    <a:lnTo>
                      <a:pt x="2467439" y="2752474"/>
                    </a:lnTo>
                    <a:lnTo>
                      <a:pt x="2467072" y="2752984"/>
                    </a:lnTo>
                    <a:lnTo>
                      <a:pt x="2466846" y="2753192"/>
                    </a:lnTo>
                    <a:lnTo>
                      <a:pt x="2446163" y="2778260"/>
                    </a:lnTo>
                    <a:cubicBezTo>
                      <a:pt x="2391859" y="2832565"/>
                      <a:pt x="2316839" y="2866152"/>
                      <a:pt x="2233973" y="2866152"/>
                    </a:cubicBezTo>
                    <a:lnTo>
                      <a:pt x="949066" y="2866152"/>
                    </a:lnTo>
                    <a:cubicBezTo>
                      <a:pt x="845484" y="2866152"/>
                      <a:pt x="754160" y="2813671"/>
                      <a:pt x="700233" y="2733849"/>
                    </a:cubicBezTo>
                    <a:lnTo>
                      <a:pt x="689623" y="2714300"/>
                    </a:lnTo>
                    <a:lnTo>
                      <a:pt x="681960" y="2703658"/>
                    </a:lnTo>
                    <a:lnTo>
                      <a:pt x="39506" y="1590896"/>
                    </a:lnTo>
                    <a:cubicBezTo>
                      <a:pt x="18789" y="1555014"/>
                      <a:pt x="6326" y="1516632"/>
                      <a:pt x="1526" y="1477948"/>
                    </a:cubicBezTo>
                    <a:lnTo>
                      <a:pt x="720" y="1447354"/>
                    </a:lnTo>
                    <a:lnTo>
                      <a:pt x="0" y="1443059"/>
                    </a:lnTo>
                    <a:lnTo>
                      <a:pt x="303" y="1431516"/>
                    </a:lnTo>
                    <a:lnTo>
                      <a:pt x="0" y="1419970"/>
                    </a:lnTo>
                    <a:lnTo>
                      <a:pt x="720" y="1415675"/>
                    </a:lnTo>
                    <a:lnTo>
                      <a:pt x="1526" y="1385081"/>
                    </a:lnTo>
                    <a:cubicBezTo>
                      <a:pt x="6326" y="1346398"/>
                      <a:pt x="18789" y="1308016"/>
                      <a:pt x="39506" y="1272134"/>
                    </a:cubicBezTo>
                    <a:lnTo>
                      <a:pt x="681960" y="159372"/>
                    </a:lnTo>
                    <a:lnTo>
                      <a:pt x="698045" y="137034"/>
                    </a:lnTo>
                    <a:lnTo>
                      <a:pt x="700612" y="132303"/>
                    </a:lnTo>
                    <a:lnTo>
                      <a:pt x="707202" y="124316"/>
                    </a:lnTo>
                    <a:lnTo>
                      <a:pt x="717478" y="110046"/>
                    </a:lnTo>
                    <a:lnTo>
                      <a:pt x="723796" y="104204"/>
                    </a:lnTo>
                    <a:lnTo>
                      <a:pt x="737255" y="87892"/>
                    </a:lnTo>
                    <a:cubicBezTo>
                      <a:pt x="791559" y="33588"/>
                      <a:pt x="866580" y="0"/>
                      <a:pt x="94944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5E5E5"/>
                  </a:gs>
                  <a:gs pos="100000">
                    <a:srgbClr val="FEFEFE"/>
                  </a:gs>
                </a:gsLst>
                <a:lin ang="5400000" scaled="1"/>
              </a:gradFill>
              <a:ln w="25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0E0E0"/>
                    </a:gs>
                  </a:gsLst>
                  <a:lin ang="5400000" scaled="1"/>
                </a:gradFill>
              </a:ln>
              <a:effectLst>
                <a:outerShdw blurRad="571500" dist="342900" dir="2280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任意多边形 43"/>
              <p:cNvSpPr/>
              <p:nvPr/>
            </p:nvSpPr>
            <p:spPr>
              <a:xfrm>
                <a:off x="225922" y="165203"/>
                <a:ext cx="1038215" cy="932335"/>
              </a:xfrm>
              <a:custGeom>
                <a:avLst/>
                <a:gdLst>
                  <a:gd name="connsiteX0" fmla="*/ 949445 w 3191647"/>
                  <a:gd name="connsiteY0" fmla="*/ 0 h 2866152"/>
                  <a:gd name="connsiteX1" fmla="*/ 2234352 w 3191647"/>
                  <a:gd name="connsiteY1" fmla="*/ 0 h 2866152"/>
                  <a:gd name="connsiteX2" fmla="*/ 2402131 w 3191647"/>
                  <a:gd name="connsiteY2" fmla="*/ 51249 h 2866152"/>
                  <a:gd name="connsiteX3" fmla="*/ 2409685 w 3191647"/>
                  <a:gd name="connsiteY3" fmla="*/ 57482 h 2866152"/>
                  <a:gd name="connsiteX4" fmla="*/ 2430115 w 3191647"/>
                  <a:gd name="connsiteY4" fmla="*/ 70005 h 2866152"/>
                  <a:gd name="connsiteX5" fmla="*/ 2508940 w 3191647"/>
                  <a:gd name="connsiteY5" fmla="*/ 159371 h 2866152"/>
                  <a:gd name="connsiteX6" fmla="*/ 3151394 w 3191647"/>
                  <a:gd name="connsiteY6" fmla="*/ 1272133 h 2866152"/>
                  <a:gd name="connsiteX7" fmla="*/ 3181372 w 3191647"/>
                  <a:gd name="connsiteY7" fmla="*/ 1499841 h 2866152"/>
                  <a:gd name="connsiteX8" fmla="*/ 3172981 w 3191647"/>
                  <a:gd name="connsiteY8" fmla="*/ 1522315 h 2866152"/>
                  <a:gd name="connsiteX9" fmla="*/ 3170003 w 3191647"/>
                  <a:gd name="connsiteY9" fmla="*/ 1535472 h 2866152"/>
                  <a:gd name="connsiteX10" fmla="*/ 3145044 w 3191647"/>
                  <a:gd name="connsiteY10" fmla="*/ 1590895 h 2866152"/>
                  <a:gd name="connsiteX11" fmla="*/ 2502590 w 3191647"/>
                  <a:gd name="connsiteY11" fmla="*/ 2703657 h 2866152"/>
                  <a:gd name="connsiteX12" fmla="*/ 2488794 w 3191647"/>
                  <a:gd name="connsiteY12" fmla="*/ 2722817 h 2866152"/>
                  <a:gd name="connsiteX13" fmla="*/ 2482806 w 3191647"/>
                  <a:gd name="connsiteY13" fmla="*/ 2733849 h 2866152"/>
                  <a:gd name="connsiteX14" fmla="*/ 2467439 w 3191647"/>
                  <a:gd name="connsiteY14" fmla="*/ 2752474 h 2866152"/>
                  <a:gd name="connsiteX15" fmla="*/ 2467072 w 3191647"/>
                  <a:gd name="connsiteY15" fmla="*/ 2752984 h 2866152"/>
                  <a:gd name="connsiteX16" fmla="*/ 2466846 w 3191647"/>
                  <a:gd name="connsiteY16" fmla="*/ 2753192 h 2866152"/>
                  <a:gd name="connsiteX17" fmla="*/ 2446163 w 3191647"/>
                  <a:gd name="connsiteY17" fmla="*/ 2778260 h 2866152"/>
                  <a:gd name="connsiteX18" fmla="*/ 2233973 w 3191647"/>
                  <a:gd name="connsiteY18" fmla="*/ 2866152 h 2866152"/>
                  <a:gd name="connsiteX19" fmla="*/ 949066 w 3191647"/>
                  <a:gd name="connsiteY19" fmla="*/ 2866152 h 2866152"/>
                  <a:gd name="connsiteX20" fmla="*/ 700233 w 3191647"/>
                  <a:gd name="connsiteY20" fmla="*/ 2733849 h 2866152"/>
                  <a:gd name="connsiteX21" fmla="*/ 689623 w 3191647"/>
                  <a:gd name="connsiteY21" fmla="*/ 2714300 h 2866152"/>
                  <a:gd name="connsiteX22" fmla="*/ 681960 w 3191647"/>
                  <a:gd name="connsiteY22" fmla="*/ 2703658 h 2866152"/>
                  <a:gd name="connsiteX23" fmla="*/ 39506 w 3191647"/>
                  <a:gd name="connsiteY23" fmla="*/ 1590896 h 2866152"/>
                  <a:gd name="connsiteX24" fmla="*/ 1526 w 3191647"/>
                  <a:gd name="connsiteY24" fmla="*/ 1477948 h 2866152"/>
                  <a:gd name="connsiteX25" fmla="*/ 720 w 3191647"/>
                  <a:gd name="connsiteY25" fmla="*/ 1447354 h 2866152"/>
                  <a:gd name="connsiteX26" fmla="*/ 0 w 3191647"/>
                  <a:gd name="connsiteY26" fmla="*/ 1443059 h 2866152"/>
                  <a:gd name="connsiteX27" fmla="*/ 303 w 3191647"/>
                  <a:gd name="connsiteY27" fmla="*/ 1431516 h 2866152"/>
                  <a:gd name="connsiteX28" fmla="*/ 0 w 3191647"/>
                  <a:gd name="connsiteY28" fmla="*/ 1419970 h 2866152"/>
                  <a:gd name="connsiteX29" fmla="*/ 720 w 3191647"/>
                  <a:gd name="connsiteY29" fmla="*/ 1415675 h 2866152"/>
                  <a:gd name="connsiteX30" fmla="*/ 1526 w 3191647"/>
                  <a:gd name="connsiteY30" fmla="*/ 1385081 h 2866152"/>
                  <a:gd name="connsiteX31" fmla="*/ 39506 w 3191647"/>
                  <a:gd name="connsiteY31" fmla="*/ 1272134 h 2866152"/>
                  <a:gd name="connsiteX32" fmla="*/ 681960 w 3191647"/>
                  <a:gd name="connsiteY32" fmla="*/ 159372 h 2866152"/>
                  <a:gd name="connsiteX33" fmla="*/ 698045 w 3191647"/>
                  <a:gd name="connsiteY33" fmla="*/ 137034 h 2866152"/>
                  <a:gd name="connsiteX34" fmla="*/ 700612 w 3191647"/>
                  <a:gd name="connsiteY34" fmla="*/ 132303 h 2866152"/>
                  <a:gd name="connsiteX35" fmla="*/ 707202 w 3191647"/>
                  <a:gd name="connsiteY35" fmla="*/ 124316 h 2866152"/>
                  <a:gd name="connsiteX36" fmla="*/ 717478 w 3191647"/>
                  <a:gd name="connsiteY36" fmla="*/ 110046 h 2866152"/>
                  <a:gd name="connsiteX37" fmla="*/ 723796 w 3191647"/>
                  <a:gd name="connsiteY37" fmla="*/ 104204 h 2866152"/>
                  <a:gd name="connsiteX38" fmla="*/ 737255 w 3191647"/>
                  <a:gd name="connsiteY38" fmla="*/ 87892 h 2866152"/>
                  <a:gd name="connsiteX39" fmla="*/ 949445 w 3191647"/>
                  <a:gd name="connsiteY39" fmla="*/ 0 h 2866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3191647" h="2866152">
                    <a:moveTo>
                      <a:pt x="949445" y="0"/>
                    </a:moveTo>
                    <a:lnTo>
                      <a:pt x="2234352" y="0"/>
                    </a:lnTo>
                    <a:cubicBezTo>
                      <a:pt x="2296501" y="0"/>
                      <a:pt x="2354237" y="18893"/>
                      <a:pt x="2402131" y="51249"/>
                    </a:cubicBezTo>
                    <a:lnTo>
                      <a:pt x="2409685" y="57482"/>
                    </a:lnTo>
                    <a:lnTo>
                      <a:pt x="2430115" y="70005"/>
                    </a:lnTo>
                    <a:cubicBezTo>
                      <a:pt x="2461216" y="93504"/>
                      <a:pt x="2488224" y="123489"/>
                      <a:pt x="2508940" y="159371"/>
                    </a:cubicBezTo>
                    <a:lnTo>
                      <a:pt x="3151394" y="1272133"/>
                    </a:lnTo>
                    <a:cubicBezTo>
                      <a:pt x="3192826" y="1343897"/>
                      <a:pt x="3201249" y="1425660"/>
                      <a:pt x="3181372" y="1499841"/>
                    </a:cubicBezTo>
                    <a:lnTo>
                      <a:pt x="3172981" y="1522315"/>
                    </a:lnTo>
                    <a:lnTo>
                      <a:pt x="3170003" y="1535472"/>
                    </a:lnTo>
                    <a:cubicBezTo>
                      <a:pt x="3163697" y="1554388"/>
                      <a:pt x="3155402" y="1572954"/>
                      <a:pt x="3145044" y="1590895"/>
                    </a:cubicBezTo>
                    <a:lnTo>
                      <a:pt x="2502590" y="2703657"/>
                    </a:lnTo>
                    <a:lnTo>
                      <a:pt x="2488794" y="2722817"/>
                    </a:lnTo>
                    <a:lnTo>
                      <a:pt x="2482806" y="2733849"/>
                    </a:lnTo>
                    <a:lnTo>
                      <a:pt x="2467439" y="2752474"/>
                    </a:lnTo>
                    <a:lnTo>
                      <a:pt x="2467072" y="2752984"/>
                    </a:lnTo>
                    <a:lnTo>
                      <a:pt x="2466846" y="2753192"/>
                    </a:lnTo>
                    <a:lnTo>
                      <a:pt x="2446163" y="2778260"/>
                    </a:lnTo>
                    <a:cubicBezTo>
                      <a:pt x="2391859" y="2832565"/>
                      <a:pt x="2316839" y="2866152"/>
                      <a:pt x="2233973" y="2866152"/>
                    </a:cubicBezTo>
                    <a:lnTo>
                      <a:pt x="949066" y="2866152"/>
                    </a:lnTo>
                    <a:cubicBezTo>
                      <a:pt x="845484" y="2866152"/>
                      <a:pt x="754160" y="2813671"/>
                      <a:pt x="700233" y="2733849"/>
                    </a:cubicBezTo>
                    <a:lnTo>
                      <a:pt x="689623" y="2714300"/>
                    </a:lnTo>
                    <a:lnTo>
                      <a:pt x="681960" y="2703658"/>
                    </a:lnTo>
                    <a:lnTo>
                      <a:pt x="39506" y="1590896"/>
                    </a:lnTo>
                    <a:cubicBezTo>
                      <a:pt x="18789" y="1555014"/>
                      <a:pt x="6326" y="1516632"/>
                      <a:pt x="1526" y="1477948"/>
                    </a:cubicBezTo>
                    <a:lnTo>
                      <a:pt x="720" y="1447354"/>
                    </a:lnTo>
                    <a:lnTo>
                      <a:pt x="0" y="1443059"/>
                    </a:lnTo>
                    <a:lnTo>
                      <a:pt x="303" y="1431516"/>
                    </a:lnTo>
                    <a:lnTo>
                      <a:pt x="0" y="1419970"/>
                    </a:lnTo>
                    <a:lnTo>
                      <a:pt x="720" y="1415675"/>
                    </a:lnTo>
                    <a:lnTo>
                      <a:pt x="1526" y="1385081"/>
                    </a:lnTo>
                    <a:cubicBezTo>
                      <a:pt x="6326" y="1346398"/>
                      <a:pt x="18789" y="1308016"/>
                      <a:pt x="39506" y="1272134"/>
                    </a:cubicBezTo>
                    <a:lnTo>
                      <a:pt x="681960" y="159372"/>
                    </a:lnTo>
                    <a:lnTo>
                      <a:pt x="698045" y="137034"/>
                    </a:lnTo>
                    <a:lnTo>
                      <a:pt x="700612" y="132303"/>
                    </a:lnTo>
                    <a:lnTo>
                      <a:pt x="707202" y="124316"/>
                    </a:lnTo>
                    <a:lnTo>
                      <a:pt x="717478" y="110046"/>
                    </a:lnTo>
                    <a:lnTo>
                      <a:pt x="723796" y="104204"/>
                    </a:lnTo>
                    <a:lnTo>
                      <a:pt x="737255" y="87892"/>
                    </a:lnTo>
                    <a:cubicBezTo>
                      <a:pt x="791559" y="33588"/>
                      <a:pt x="866580" y="0"/>
                      <a:pt x="949445" y="0"/>
                    </a:cubicBezTo>
                    <a:close/>
                  </a:path>
                </a:pathLst>
              </a:custGeom>
              <a:noFill/>
              <a:ln w="25400">
                <a:solidFill>
                  <a:schemeClr val="bg1">
                    <a:alpha val="22000"/>
                  </a:schemeClr>
                </a:solidFill>
              </a:ln>
              <a:effectLst>
                <a:outerShdw blurRad="571500" dist="342900" dir="2280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2" name="文本框 41"/>
            <p:cNvSpPr txBox="1"/>
            <p:nvPr/>
          </p:nvSpPr>
          <p:spPr>
            <a:xfrm>
              <a:off x="434993" y="367229"/>
              <a:ext cx="69762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2FA598"/>
                  </a:solidFill>
                  <a:latin typeface="Agency FB" panose="020B0503020202020204" pitchFamily="34" charset="0"/>
                </a:rPr>
                <a:t>04</a:t>
              </a:r>
              <a:endParaRPr lang="zh-CN" altLang="en-US" sz="3600" dirty="0">
                <a:solidFill>
                  <a:srgbClr val="2FA598"/>
                </a:solidFill>
                <a:latin typeface="Agency FB" panose="020B0503020202020204" pitchFamily="34" charset="0"/>
              </a:endParaRPr>
            </a:p>
          </p:txBody>
        </p:sp>
      </p:grp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沈阳盘古网络技术有限公司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88143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" fill="hold" grpId="0" nodeType="withEffect" p14:presetBounceEnd="4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2" fill="hold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2" fill="hold" nodeType="withEffect" p14:presetBounceEnd="4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fill="hold" grpId="0" nodeType="withEffect" p14:presetBounceEnd="4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nodeType="withEffect" p14:presetBounceEnd="4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3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0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5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3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3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1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3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5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3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9" dur="3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3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3" dur="3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3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7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8" fill="hold">
                          <p:stCondLst>
                            <p:cond delay="indefinite"/>
                          </p:stCondLst>
                          <p:childTnLst>
                            <p:par>
                              <p:cTn id="7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0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2" dur="75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1" grpId="0" animBg="1"/>
          <p:bldP spid="15" grpId="0" animBg="1"/>
          <p:bldP spid="22" grpId="0"/>
          <p:bldP spid="23" grpId="0"/>
          <p:bldP spid="24" grpId="0"/>
          <p:bldP spid="25" grpId="0"/>
          <p:bldP spid="26" grpId="0"/>
          <p:bldP spid="27" grpId="0"/>
          <p:bldP spid="28" grpId="0"/>
          <p:bldP spid="29" grpId="0"/>
          <p:bldP spid="30" grpId="0"/>
          <p:bldP spid="31" grpId="0"/>
          <p:bldP spid="32" grpId="0"/>
          <p:bldP spid="33" grpId="0"/>
          <p:bldP spid="3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2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2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3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0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5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3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3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1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3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5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3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9" dur="3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3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3" dur="3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3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7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8" fill="hold">
                          <p:stCondLst>
                            <p:cond delay="indefinite"/>
                          </p:stCondLst>
                          <p:childTnLst>
                            <p:par>
                              <p:cTn id="7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0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2" dur="75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1" grpId="0" animBg="1"/>
          <p:bldP spid="15" grpId="0" animBg="1"/>
          <p:bldP spid="22" grpId="0"/>
          <p:bldP spid="23" grpId="0"/>
          <p:bldP spid="24" grpId="0"/>
          <p:bldP spid="25" grpId="0"/>
          <p:bldP spid="26" grpId="0"/>
          <p:bldP spid="27" grpId="0"/>
          <p:bldP spid="28" grpId="0"/>
          <p:bldP spid="29" grpId="0"/>
          <p:bldP spid="30" grpId="0"/>
          <p:bldP spid="31" grpId="0"/>
          <p:bldP spid="32" grpId="0"/>
          <p:bldP spid="33" grpId="0"/>
          <p:bldP spid="36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3937311" y="3953869"/>
            <a:ext cx="4288353" cy="1323439"/>
          </a:xfrm>
          <a:prstGeom prst="rect">
            <a:avLst/>
          </a:prstGeom>
          <a:noFill/>
          <a:effectLst>
            <a:outerShdw blurRad="114300" dist="38100" dir="5460000" algn="tr" rotWithShape="0">
              <a:prstClr val="black">
                <a:alpha val="16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8000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谢谢观赏</a:t>
            </a:r>
            <a:endParaRPr lang="zh-CN" altLang="en-US" sz="8000" dirty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932501" y="953832"/>
            <a:ext cx="5224507" cy="3170099"/>
          </a:xfrm>
          <a:prstGeom prst="rect">
            <a:avLst/>
          </a:prstGeom>
          <a:noFill/>
          <a:effectLst>
            <a:outerShdw blurRad="114300" dist="38100" dir="5460000" algn="tr" rotWithShape="0">
              <a:prstClr val="black">
                <a:alpha val="16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20000" b="1" dirty="0" smtClean="0">
                <a:solidFill>
                  <a:schemeClr val="bg1"/>
                </a:solidFill>
                <a:latin typeface="Agency FB" panose="020B0503020202020204" pitchFamily="34" charset="0"/>
              </a:rPr>
              <a:t>2022</a:t>
            </a:r>
            <a:endParaRPr lang="zh-CN" altLang="en-US" sz="20000" b="1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7971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15641" y="2327274"/>
            <a:ext cx="2658751" cy="2387602"/>
            <a:chOff x="4766625" y="-1219201"/>
            <a:chExt cx="2658750" cy="2387602"/>
          </a:xfrm>
        </p:grpSpPr>
        <p:sp>
          <p:nvSpPr>
            <p:cNvPr id="31" name="任意多边形 30"/>
            <p:cNvSpPr/>
            <p:nvPr/>
          </p:nvSpPr>
          <p:spPr>
            <a:xfrm>
              <a:off x="4766625" y="-1219201"/>
              <a:ext cx="2658750" cy="2387602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5395868" y="-195084"/>
              <a:ext cx="1313180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 smtClean="0">
                  <a:solidFill>
                    <a:srgbClr val="2FA598"/>
                  </a:solidFill>
                  <a:latin typeface="锐字云字库超粗黑体1.0" panose="02010604000000000000" pitchFamily="2" charset="-122"/>
                  <a:ea typeface="锐字云字库超粗黑体1.0" panose="02010604000000000000" pitchFamily="2" charset="-122"/>
                </a:rPr>
                <a:t>目录</a:t>
              </a:r>
              <a:endParaRPr lang="zh-CN" altLang="en-US" sz="4400" dirty="0">
                <a:solidFill>
                  <a:srgbClr val="2FA598"/>
                </a:solidFill>
                <a:latin typeface="锐字云字库超粗黑体1.0" panose="02010604000000000000" pitchFamily="2" charset="-122"/>
                <a:ea typeface="锐字云字库超粗黑体1.0" panose="02010604000000000000" pitchFamily="2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5011663" y="-602113"/>
              <a:ext cx="162095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rgbClr val="2FA598"/>
                  </a:solidFill>
                  <a:latin typeface="锐字云字库超粗黑体1.0" panose="02010604000000000000" pitchFamily="2" charset="-122"/>
                  <a:ea typeface="锐字云字库超粗黑体1.0" panose="02010604000000000000" pitchFamily="2" charset="-122"/>
                </a:rPr>
                <a:t>CONTENTS</a:t>
              </a:r>
              <a:endParaRPr lang="zh-CN" altLang="en-US" sz="2800" dirty="0">
                <a:solidFill>
                  <a:srgbClr val="2FA598"/>
                </a:solidFill>
                <a:latin typeface="锐字云字库超粗黑体1.0" panose="02010604000000000000" pitchFamily="2" charset="-122"/>
                <a:ea typeface="锐字云字库超粗黑体1.0" panose="02010604000000000000" pitchFamily="2" charset="-122"/>
              </a:endParaRPr>
            </a:p>
          </p:txBody>
        </p:sp>
      </p:grpSp>
      <p:sp>
        <p:nvSpPr>
          <p:cNvPr id="24" name="任意多边形 23"/>
          <p:cNvSpPr/>
          <p:nvPr/>
        </p:nvSpPr>
        <p:spPr>
          <a:xfrm>
            <a:off x="1091776" y="2036438"/>
            <a:ext cx="3306481" cy="2969277"/>
          </a:xfrm>
          <a:custGeom>
            <a:avLst/>
            <a:gdLst>
              <a:gd name="connsiteX0" fmla="*/ 949445 w 3191647"/>
              <a:gd name="connsiteY0" fmla="*/ 0 h 2866152"/>
              <a:gd name="connsiteX1" fmla="*/ 2234352 w 3191647"/>
              <a:gd name="connsiteY1" fmla="*/ 0 h 2866152"/>
              <a:gd name="connsiteX2" fmla="*/ 2402131 w 3191647"/>
              <a:gd name="connsiteY2" fmla="*/ 51249 h 2866152"/>
              <a:gd name="connsiteX3" fmla="*/ 2409685 w 3191647"/>
              <a:gd name="connsiteY3" fmla="*/ 57482 h 2866152"/>
              <a:gd name="connsiteX4" fmla="*/ 2430115 w 3191647"/>
              <a:gd name="connsiteY4" fmla="*/ 70005 h 2866152"/>
              <a:gd name="connsiteX5" fmla="*/ 2508940 w 3191647"/>
              <a:gd name="connsiteY5" fmla="*/ 159371 h 2866152"/>
              <a:gd name="connsiteX6" fmla="*/ 3151394 w 3191647"/>
              <a:gd name="connsiteY6" fmla="*/ 1272133 h 2866152"/>
              <a:gd name="connsiteX7" fmla="*/ 3181372 w 3191647"/>
              <a:gd name="connsiteY7" fmla="*/ 1499841 h 2866152"/>
              <a:gd name="connsiteX8" fmla="*/ 3172981 w 3191647"/>
              <a:gd name="connsiteY8" fmla="*/ 1522315 h 2866152"/>
              <a:gd name="connsiteX9" fmla="*/ 3170003 w 3191647"/>
              <a:gd name="connsiteY9" fmla="*/ 1535472 h 2866152"/>
              <a:gd name="connsiteX10" fmla="*/ 3145044 w 3191647"/>
              <a:gd name="connsiteY10" fmla="*/ 1590895 h 2866152"/>
              <a:gd name="connsiteX11" fmla="*/ 2502590 w 3191647"/>
              <a:gd name="connsiteY11" fmla="*/ 2703657 h 2866152"/>
              <a:gd name="connsiteX12" fmla="*/ 2488794 w 3191647"/>
              <a:gd name="connsiteY12" fmla="*/ 2722817 h 2866152"/>
              <a:gd name="connsiteX13" fmla="*/ 2482806 w 3191647"/>
              <a:gd name="connsiteY13" fmla="*/ 2733849 h 2866152"/>
              <a:gd name="connsiteX14" fmla="*/ 2467439 w 3191647"/>
              <a:gd name="connsiteY14" fmla="*/ 2752474 h 2866152"/>
              <a:gd name="connsiteX15" fmla="*/ 2467072 w 3191647"/>
              <a:gd name="connsiteY15" fmla="*/ 2752984 h 2866152"/>
              <a:gd name="connsiteX16" fmla="*/ 2466846 w 3191647"/>
              <a:gd name="connsiteY16" fmla="*/ 2753192 h 2866152"/>
              <a:gd name="connsiteX17" fmla="*/ 2446163 w 3191647"/>
              <a:gd name="connsiteY17" fmla="*/ 2778260 h 2866152"/>
              <a:gd name="connsiteX18" fmla="*/ 2233973 w 3191647"/>
              <a:gd name="connsiteY18" fmla="*/ 2866152 h 2866152"/>
              <a:gd name="connsiteX19" fmla="*/ 949066 w 3191647"/>
              <a:gd name="connsiteY19" fmla="*/ 2866152 h 2866152"/>
              <a:gd name="connsiteX20" fmla="*/ 700233 w 3191647"/>
              <a:gd name="connsiteY20" fmla="*/ 2733849 h 2866152"/>
              <a:gd name="connsiteX21" fmla="*/ 689623 w 3191647"/>
              <a:gd name="connsiteY21" fmla="*/ 2714300 h 2866152"/>
              <a:gd name="connsiteX22" fmla="*/ 681960 w 3191647"/>
              <a:gd name="connsiteY22" fmla="*/ 2703658 h 2866152"/>
              <a:gd name="connsiteX23" fmla="*/ 39506 w 3191647"/>
              <a:gd name="connsiteY23" fmla="*/ 1590896 h 2866152"/>
              <a:gd name="connsiteX24" fmla="*/ 1526 w 3191647"/>
              <a:gd name="connsiteY24" fmla="*/ 1477948 h 2866152"/>
              <a:gd name="connsiteX25" fmla="*/ 720 w 3191647"/>
              <a:gd name="connsiteY25" fmla="*/ 1447354 h 2866152"/>
              <a:gd name="connsiteX26" fmla="*/ 0 w 3191647"/>
              <a:gd name="connsiteY26" fmla="*/ 1443059 h 2866152"/>
              <a:gd name="connsiteX27" fmla="*/ 303 w 3191647"/>
              <a:gd name="connsiteY27" fmla="*/ 1431516 h 2866152"/>
              <a:gd name="connsiteX28" fmla="*/ 0 w 3191647"/>
              <a:gd name="connsiteY28" fmla="*/ 1419970 h 2866152"/>
              <a:gd name="connsiteX29" fmla="*/ 720 w 3191647"/>
              <a:gd name="connsiteY29" fmla="*/ 1415675 h 2866152"/>
              <a:gd name="connsiteX30" fmla="*/ 1526 w 3191647"/>
              <a:gd name="connsiteY30" fmla="*/ 1385081 h 2866152"/>
              <a:gd name="connsiteX31" fmla="*/ 39506 w 3191647"/>
              <a:gd name="connsiteY31" fmla="*/ 1272134 h 2866152"/>
              <a:gd name="connsiteX32" fmla="*/ 681960 w 3191647"/>
              <a:gd name="connsiteY32" fmla="*/ 159372 h 2866152"/>
              <a:gd name="connsiteX33" fmla="*/ 698045 w 3191647"/>
              <a:gd name="connsiteY33" fmla="*/ 137034 h 2866152"/>
              <a:gd name="connsiteX34" fmla="*/ 700612 w 3191647"/>
              <a:gd name="connsiteY34" fmla="*/ 132303 h 2866152"/>
              <a:gd name="connsiteX35" fmla="*/ 707202 w 3191647"/>
              <a:gd name="connsiteY35" fmla="*/ 124316 h 2866152"/>
              <a:gd name="connsiteX36" fmla="*/ 717478 w 3191647"/>
              <a:gd name="connsiteY36" fmla="*/ 110046 h 2866152"/>
              <a:gd name="connsiteX37" fmla="*/ 723796 w 3191647"/>
              <a:gd name="connsiteY37" fmla="*/ 104204 h 2866152"/>
              <a:gd name="connsiteX38" fmla="*/ 737255 w 3191647"/>
              <a:gd name="connsiteY38" fmla="*/ 87892 h 2866152"/>
              <a:gd name="connsiteX39" fmla="*/ 949445 w 3191647"/>
              <a:gd name="connsiteY39" fmla="*/ 0 h 2866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3191647" h="2866152">
                <a:moveTo>
                  <a:pt x="949445" y="0"/>
                </a:moveTo>
                <a:lnTo>
                  <a:pt x="2234352" y="0"/>
                </a:lnTo>
                <a:cubicBezTo>
                  <a:pt x="2296501" y="0"/>
                  <a:pt x="2354237" y="18893"/>
                  <a:pt x="2402131" y="51249"/>
                </a:cubicBezTo>
                <a:lnTo>
                  <a:pt x="2409685" y="57482"/>
                </a:lnTo>
                <a:lnTo>
                  <a:pt x="2430115" y="70005"/>
                </a:lnTo>
                <a:cubicBezTo>
                  <a:pt x="2461216" y="93504"/>
                  <a:pt x="2488224" y="123489"/>
                  <a:pt x="2508940" y="159371"/>
                </a:cubicBezTo>
                <a:lnTo>
                  <a:pt x="3151394" y="1272133"/>
                </a:lnTo>
                <a:cubicBezTo>
                  <a:pt x="3192826" y="1343897"/>
                  <a:pt x="3201249" y="1425660"/>
                  <a:pt x="3181372" y="1499841"/>
                </a:cubicBezTo>
                <a:lnTo>
                  <a:pt x="3172981" y="1522315"/>
                </a:lnTo>
                <a:lnTo>
                  <a:pt x="3170003" y="1535472"/>
                </a:lnTo>
                <a:cubicBezTo>
                  <a:pt x="3163697" y="1554388"/>
                  <a:pt x="3155402" y="1572954"/>
                  <a:pt x="3145044" y="1590895"/>
                </a:cubicBezTo>
                <a:lnTo>
                  <a:pt x="2502590" y="2703657"/>
                </a:lnTo>
                <a:lnTo>
                  <a:pt x="2488794" y="2722817"/>
                </a:lnTo>
                <a:lnTo>
                  <a:pt x="2482806" y="2733849"/>
                </a:lnTo>
                <a:lnTo>
                  <a:pt x="2467439" y="2752474"/>
                </a:lnTo>
                <a:lnTo>
                  <a:pt x="2467072" y="2752984"/>
                </a:lnTo>
                <a:lnTo>
                  <a:pt x="2466846" y="2753192"/>
                </a:lnTo>
                <a:lnTo>
                  <a:pt x="2446163" y="2778260"/>
                </a:lnTo>
                <a:cubicBezTo>
                  <a:pt x="2391859" y="2832565"/>
                  <a:pt x="2316839" y="2866152"/>
                  <a:pt x="2233973" y="2866152"/>
                </a:cubicBezTo>
                <a:lnTo>
                  <a:pt x="949066" y="2866152"/>
                </a:lnTo>
                <a:cubicBezTo>
                  <a:pt x="845484" y="2866152"/>
                  <a:pt x="754160" y="2813671"/>
                  <a:pt x="700233" y="2733849"/>
                </a:cubicBezTo>
                <a:lnTo>
                  <a:pt x="689623" y="2714300"/>
                </a:lnTo>
                <a:lnTo>
                  <a:pt x="681960" y="2703658"/>
                </a:lnTo>
                <a:lnTo>
                  <a:pt x="39506" y="1590896"/>
                </a:lnTo>
                <a:cubicBezTo>
                  <a:pt x="18789" y="1555014"/>
                  <a:pt x="6326" y="1516632"/>
                  <a:pt x="1526" y="1477948"/>
                </a:cubicBezTo>
                <a:lnTo>
                  <a:pt x="720" y="1447354"/>
                </a:lnTo>
                <a:lnTo>
                  <a:pt x="0" y="1443059"/>
                </a:lnTo>
                <a:lnTo>
                  <a:pt x="303" y="1431516"/>
                </a:lnTo>
                <a:lnTo>
                  <a:pt x="0" y="1419970"/>
                </a:lnTo>
                <a:lnTo>
                  <a:pt x="720" y="1415675"/>
                </a:lnTo>
                <a:lnTo>
                  <a:pt x="1526" y="1385081"/>
                </a:lnTo>
                <a:cubicBezTo>
                  <a:pt x="6326" y="1346398"/>
                  <a:pt x="18789" y="1308016"/>
                  <a:pt x="39506" y="1272134"/>
                </a:cubicBezTo>
                <a:lnTo>
                  <a:pt x="681960" y="159372"/>
                </a:lnTo>
                <a:lnTo>
                  <a:pt x="698045" y="137034"/>
                </a:lnTo>
                <a:lnTo>
                  <a:pt x="700612" y="132303"/>
                </a:lnTo>
                <a:lnTo>
                  <a:pt x="707202" y="124316"/>
                </a:lnTo>
                <a:lnTo>
                  <a:pt x="717478" y="110046"/>
                </a:lnTo>
                <a:lnTo>
                  <a:pt x="723796" y="104204"/>
                </a:lnTo>
                <a:lnTo>
                  <a:pt x="737255" y="87892"/>
                </a:lnTo>
                <a:cubicBezTo>
                  <a:pt x="791559" y="33588"/>
                  <a:pt x="866580" y="0"/>
                  <a:pt x="949445" y="0"/>
                </a:cubicBezTo>
                <a:close/>
              </a:path>
            </a:pathLst>
          </a:custGeom>
          <a:noFill/>
          <a:ln w="25400">
            <a:solidFill>
              <a:schemeClr val="bg1">
                <a:alpha val="22000"/>
              </a:schemeClr>
            </a:solidFill>
          </a:ln>
          <a:effectLst>
            <a:outerShdw blurRad="571500" dist="342900" dir="228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5510642" y="1611620"/>
            <a:ext cx="4767527" cy="576064"/>
            <a:chOff x="4384599" y="1561976"/>
            <a:chExt cx="3575645" cy="432048"/>
          </a:xfrm>
        </p:grpSpPr>
        <p:sp>
          <p:nvSpPr>
            <p:cNvPr id="33" name="圆角矩形 32"/>
            <p:cNvSpPr/>
            <p:nvPr/>
          </p:nvSpPr>
          <p:spPr>
            <a:xfrm>
              <a:off x="4384599" y="1561976"/>
              <a:ext cx="3575645" cy="432048"/>
            </a:xfrm>
            <a:prstGeom prst="roundRect">
              <a:avLst/>
            </a:prstGeom>
            <a:solidFill>
              <a:srgbClr val="2FA598"/>
            </a:solidFill>
            <a:ln w="12700">
              <a:noFill/>
            </a:ln>
            <a:effectLst>
              <a:innerShdw blurRad="63500" dist="25400" dir="156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34" name="圆角矩形 33"/>
            <p:cNvSpPr/>
            <p:nvPr/>
          </p:nvSpPr>
          <p:spPr>
            <a:xfrm>
              <a:off x="5223940" y="1610214"/>
              <a:ext cx="2664296" cy="335572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2700">
              <a:gradFill>
                <a:gsLst>
                  <a:gs pos="10000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5400000" scaled="0"/>
              </a:gradFill>
            </a:ln>
            <a:effectLst>
              <a:outerShdw blurRad="508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sp>
        <p:nvSpPr>
          <p:cNvPr id="35" name="圆角矩形 34"/>
          <p:cNvSpPr/>
          <p:nvPr/>
        </p:nvSpPr>
        <p:spPr>
          <a:xfrm>
            <a:off x="5583666" y="1675940"/>
            <a:ext cx="906431" cy="447429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12700">
            <a:gradFill>
              <a:gsLst>
                <a:gs pos="10000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0">
                  <a:schemeClr val="bg1"/>
                </a:gs>
              </a:gsLst>
              <a:lin ang="5400000" scaled="0"/>
            </a:gradFill>
          </a:ln>
          <a:effectLst>
            <a:outerShdw blurRad="50800" dist="381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400" dirty="0">
                <a:solidFill>
                  <a:srgbClr val="2FA598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0 1</a:t>
            </a:r>
            <a:endParaRPr lang="zh-CN" altLang="en-US" sz="2400" dirty="0">
              <a:solidFill>
                <a:srgbClr val="2FA598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6" name="TextBox 177"/>
          <p:cNvSpPr txBox="1"/>
          <p:nvPr/>
        </p:nvSpPr>
        <p:spPr>
          <a:xfrm>
            <a:off x="7467032" y="1673952"/>
            <a:ext cx="1867999" cy="465305"/>
          </a:xfrm>
          <a:prstGeom prst="round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133" b="1" dirty="0" smtClean="0">
                <a:solidFill>
                  <a:srgbClr val="2FA598"/>
                </a:solidFill>
              </a:rPr>
              <a:t>2021</a:t>
            </a:r>
            <a:r>
              <a:rPr lang="zh-CN" altLang="en-US" sz="2133" b="1" dirty="0" smtClean="0">
                <a:solidFill>
                  <a:srgbClr val="2FA598"/>
                </a:solidFill>
              </a:rPr>
              <a:t>年度总结</a:t>
            </a:r>
            <a:endParaRPr lang="zh-CN" altLang="en-US" sz="2133" b="1" dirty="0">
              <a:solidFill>
                <a:srgbClr val="2FA598"/>
              </a:solidFill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5510642" y="2601803"/>
            <a:ext cx="4767527" cy="576064"/>
            <a:chOff x="4384599" y="1561976"/>
            <a:chExt cx="3575645" cy="432048"/>
          </a:xfrm>
        </p:grpSpPr>
        <p:sp>
          <p:nvSpPr>
            <p:cNvPr id="38" name="圆角矩形 37"/>
            <p:cNvSpPr/>
            <p:nvPr/>
          </p:nvSpPr>
          <p:spPr>
            <a:xfrm>
              <a:off x="4384599" y="1561976"/>
              <a:ext cx="3575645" cy="432048"/>
            </a:xfrm>
            <a:prstGeom prst="roundRect">
              <a:avLst/>
            </a:prstGeom>
            <a:solidFill>
              <a:srgbClr val="2FA598"/>
            </a:solidFill>
            <a:ln w="12700">
              <a:noFill/>
            </a:ln>
            <a:effectLst>
              <a:innerShdw blurRad="63500" dist="25400" dir="156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39" name="圆角矩形 38"/>
            <p:cNvSpPr/>
            <p:nvPr/>
          </p:nvSpPr>
          <p:spPr>
            <a:xfrm>
              <a:off x="5222887" y="1610214"/>
              <a:ext cx="2664296" cy="335572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2700">
              <a:gradFill>
                <a:gsLst>
                  <a:gs pos="10000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5400000" scaled="0"/>
              </a:gradFill>
            </a:ln>
            <a:effectLst>
              <a:outerShdw blurRad="508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sp>
        <p:nvSpPr>
          <p:cNvPr id="40" name="圆角矩形 39"/>
          <p:cNvSpPr/>
          <p:nvPr/>
        </p:nvSpPr>
        <p:spPr>
          <a:xfrm>
            <a:off x="5583666" y="2666121"/>
            <a:ext cx="906431" cy="447429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12700">
            <a:gradFill>
              <a:gsLst>
                <a:gs pos="10000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0">
                  <a:schemeClr val="bg1"/>
                </a:gs>
              </a:gsLst>
              <a:lin ang="5400000" scaled="0"/>
            </a:gradFill>
          </a:ln>
          <a:effectLst>
            <a:outerShdw blurRad="50800" dist="381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rgbClr val="2FA598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0 2</a:t>
            </a:r>
            <a:endParaRPr lang="zh-CN" altLang="en-US" sz="2400" dirty="0">
              <a:solidFill>
                <a:srgbClr val="2FA598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5510642" y="3593197"/>
            <a:ext cx="4767527" cy="576064"/>
            <a:chOff x="4384599" y="1561976"/>
            <a:chExt cx="3575645" cy="432048"/>
          </a:xfrm>
        </p:grpSpPr>
        <p:sp>
          <p:nvSpPr>
            <p:cNvPr id="43" name="圆角矩形 42"/>
            <p:cNvSpPr/>
            <p:nvPr/>
          </p:nvSpPr>
          <p:spPr>
            <a:xfrm>
              <a:off x="4384599" y="1561976"/>
              <a:ext cx="3575645" cy="432048"/>
            </a:xfrm>
            <a:prstGeom prst="roundRect">
              <a:avLst/>
            </a:prstGeom>
            <a:solidFill>
              <a:srgbClr val="2FA598"/>
            </a:solidFill>
            <a:ln w="12700">
              <a:noFill/>
            </a:ln>
            <a:effectLst>
              <a:innerShdw blurRad="63500" dist="25400" dir="156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44" name="圆角矩形 43"/>
            <p:cNvSpPr/>
            <p:nvPr/>
          </p:nvSpPr>
          <p:spPr>
            <a:xfrm>
              <a:off x="5223940" y="1610214"/>
              <a:ext cx="2664296" cy="335572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2700">
              <a:gradFill>
                <a:gsLst>
                  <a:gs pos="10000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5400000" scaled="0"/>
              </a:gradFill>
            </a:ln>
            <a:effectLst>
              <a:outerShdw blurRad="508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sp>
        <p:nvSpPr>
          <p:cNvPr id="45" name="圆角矩形 44"/>
          <p:cNvSpPr/>
          <p:nvPr/>
        </p:nvSpPr>
        <p:spPr>
          <a:xfrm>
            <a:off x="5583666" y="3657516"/>
            <a:ext cx="906431" cy="447429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12700">
            <a:gradFill>
              <a:gsLst>
                <a:gs pos="10000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0">
                  <a:schemeClr val="bg1"/>
                </a:gs>
              </a:gsLst>
              <a:lin ang="5400000" scaled="0"/>
            </a:gradFill>
          </a:ln>
          <a:effectLst>
            <a:outerShdw blurRad="50800" dist="381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rgbClr val="2FA598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0 3</a:t>
            </a:r>
            <a:endParaRPr lang="zh-CN" altLang="en-US" sz="2400" dirty="0">
              <a:solidFill>
                <a:srgbClr val="2FA598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6" name="TextBox 187"/>
          <p:cNvSpPr txBox="1"/>
          <p:nvPr/>
        </p:nvSpPr>
        <p:spPr>
          <a:xfrm>
            <a:off x="7084674" y="2652467"/>
            <a:ext cx="2250357" cy="465305"/>
          </a:xfrm>
          <a:prstGeom prst="round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33" b="1" dirty="0" smtClean="0">
                <a:solidFill>
                  <a:srgbClr val="2FA598"/>
                </a:solidFill>
              </a:rPr>
              <a:t>      </a:t>
            </a:r>
            <a:r>
              <a:rPr lang="en-US" altLang="zh-CN" sz="2133" b="1" dirty="0" smtClean="0">
                <a:solidFill>
                  <a:srgbClr val="2FA598"/>
                </a:solidFill>
              </a:rPr>
              <a:t>2022</a:t>
            </a:r>
            <a:r>
              <a:rPr lang="zh-CN" altLang="en-US" sz="2133" b="1" dirty="0" smtClean="0">
                <a:solidFill>
                  <a:srgbClr val="2FA598"/>
                </a:solidFill>
              </a:rPr>
              <a:t>年度规划</a:t>
            </a:r>
            <a:endParaRPr lang="zh-CN" altLang="en-US" sz="2133" b="1" dirty="0">
              <a:solidFill>
                <a:srgbClr val="2FA598"/>
              </a:solidFill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5510642" y="4584542"/>
            <a:ext cx="4767527" cy="576064"/>
            <a:chOff x="4384599" y="1561976"/>
            <a:chExt cx="3575645" cy="432048"/>
          </a:xfrm>
        </p:grpSpPr>
        <p:sp>
          <p:nvSpPr>
            <p:cNvPr id="49" name="圆角矩形 48"/>
            <p:cNvSpPr/>
            <p:nvPr/>
          </p:nvSpPr>
          <p:spPr>
            <a:xfrm>
              <a:off x="4384599" y="1561976"/>
              <a:ext cx="3575645" cy="432048"/>
            </a:xfrm>
            <a:prstGeom prst="roundRect">
              <a:avLst/>
            </a:prstGeom>
            <a:solidFill>
              <a:srgbClr val="2FA598"/>
            </a:solidFill>
            <a:ln w="12700">
              <a:noFill/>
            </a:ln>
            <a:effectLst>
              <a:innerShdw blurRad="63500" dist="25400" dir="156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  <p:sp>
          <p:nvSpPr>
            <p:cNvPr id="50" name="圆角矩形 49"/>
            <p:cNvSpPr/>
            <p:nvPr/>
          </p:nvSpPr>
          <p:spPr>
            <a:xfrm>
              <a:off x="5222887" y="1610214"/>
              <a:ext cx="2664296" cy="335572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2700">
              <a:gradFill>
                <a:gsLst>
                  <a:gs pos="100000">
                    <a:schemeClr val="bg1">
                      <a:lumMod val="7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lin ang="5400000" scaled="0"/>
              </a:gradFill>
            </a:ln>
            <a:effectLst>
              <a:outerShdw blurRad="50800" dist="381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</a:endParaRPr>
            </a:p>
          </p:txBody>
        </p:sp>
      </p:grpSp>
      <p:sp>
        <p:nvSpPr>
          <p:cNvPr id="51" name="圆角矩形 50"/>
          <p:cNvSpPr/>
          <p:nvPr/>
        </p:nvSpPr>
        <p:spPr>
          <a:xfrm>
            <a:off x="5579027" y="4640003"/>
            <a:ext cx="906431" cy="447429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50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12700">
            <a:gradFill>
              <a:gsLst>
                <a:gs pos="100000">
                  <a:schemeClr val="bg1">
                    <a:lumMod val="75000"/>
                  </a:schemeClr>
                </a:gs>
                <a:gs pos="50000">
                  <a:schemeClr val="bg1">
                    <a:lumMod val="95000"/>
                  </a:schemeClr>
                </a:gs>
                <a:gs pos="0">
                  <a:schemeClr val="bg1"/>
                </a:gs>
              </a:gsLst>
              <a:lin ang="5400000" scaled="0"/>
            </a:gradFill>
          </a:ln>
          <a:effectLst>
            <a:outerShdw blurRad="50800" dist="381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rgbClr val="2FA598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0 4</a:t>
            </a:r>
            <a:endParaRPr lang="zh-CN" altLang="en-US" sz="2400" dirty="0">
              <a:solidFill>
                <a:srgbClr val="2FA598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2" name="TextBox 192"/>
          <p:cNvSpPr txBox="1"/>
          <p:nvPr/>
        </p:nvSpPr>
        <p:spPr>
          <a:xfrm>
            <a:off x="7365430" y="4663144"/>
            <a:ext cx="2287940" cy="465305"/>
          </a:xfrm>
          <a:prstGeom prst="round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133" b="1" dirty="0" smtClean="0">
                <a:solidFill>
                  <a:srgbClr val="2FA598"/>
                </a:solidFill>
              </a:rPr>
              <a:t>2022</a:t>
            </a:r>
            <a:r>
              <a:rPr lang="zh-CN" altLang="en-US" sz="2133" b="1" dirty="0" smtClean="0">
                <a:solidFill>
                  <a:srgbClr val="2FA598"/>
                </a:solidFill>
              </a:rPr>
              <a:t>年</a:t>
            </a:r>
            <a:r>
              <a:rPr lang="en-US" altLang="zh-CN" sz="2133" b="1" dirty="0" smtClean="0">
                <a:solidFill>
                  <a:srgbClr val="2FA598"/>
                </a:solidFill>
              </a:rPr>
              <a:t>1</a:t>
            </a:r>
            <a:r>
              <a:rPr lang="zh-CN" altLang="en-US" sz="2133" b="1" dirty="0" smtClean="0">
                <a:solidFill>
                  <a:srgbClr val="2FA598"/>
                </a:solidFill>
              </a:rPr>
              <a:t>月份规划</a:t>
            </a:r>
            <a:endParaRPr lang="zh-CN" altLang="en-US" sz="2133" b="1" dirty="0">
              <a:solidFill>
                <a:srgbClr val="2FA598"/>
              </a:solidFill>
            </a:endParaRPr>
          </a:p>
        </p:txBody>
      </p:sp>
      <p:sp>
        <p:nvSpPr>
          <p:cNvPr id="41" name="TextBox 182"/>
          <p:cNvSpPr txBox="1"/>
          <p:nvPr/>
        </p:nvSpPr>
        <p:spPr>
          <a:xfrm>
            <a:off x="7365430" y="3639638"/>
            <a:ext cx="2405424" cy="465305"/>
          </a:xfrm>
          <a:prstGeom prst="round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133" b="1" dirty="0" smtClean="0">
                <a:solidFill>
                  <a:srgbClr val="2FA598"/>
                </a:solidFill>
              </a:rPr>
              <a:t>2021</a:t>
            </a:r>
            <a:r>
              <a:rPr lang="zh-CN" altLang="en-US" sz="2133" b="1" dirty="0" smtClean="0">
                <a:solidFill>
                  <a:srgbClr val="2FA598"/>
                </a:solidFill>
              </a:rPr>
              <a:t>年</a:t>
            </a:r>
            <a:r>
              <a:rPr lang="en-US" altLang="zh-CN" sz="2133" b="1" dirty="0" smtClean="0">
                <a:solidFill>
                  <a:srgbClr val="2FA598"/>
                </a:solidFill>
              </a:rPr>
              <a:t>12</a:t>
            </a:r>
            <a:r>
              <a:rPr lang="zh-CN" altLang="en-US" sz="2133" b="1" dirty="0" smtClean="0">
                <a:solidFill>
                  <a:srgbClr val="2FA598"/>
                </a:solidFill>
              </a:rPr>
              <a:t>月份总结</a:t>
            </a:r>
            <a:endParaRPr lang="zh-CN" altLang="en-US" sz="2133" b="1" dirty="0">
              <a:solidFill>
                <a:srgbClr val="2FA59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86936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21" dur="15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2" fill="hold" nodeType="withEffect" p14:presetBounceEnd="60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4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5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41" presetClass="entr" presetSubtype="0" fill="hold" grpId="0" nodeType="withEffect">
                                      <p:stCondLst>
                                        <p:cond delay="19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 tmFilter="0,0; .5, 1; 1, 1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2" fill="hold" nodeType="withEffect" p14:presetBounceEnd="60000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2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3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41" presetClass="entr" presetSubtype="0" fill="hold" grpId="0" nodeType="withEffect">
                                      <p:stCondLst>
                                        <p:cond delay="29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 tmFilter="0,0; .5, 1; 1, 1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6" presetClass="emph" presetSubtype="0" autoRev="1" fill="hold" grpId="1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Scale>
                                          <p:cBhvr>
                                            <p:cTn id="57" dur="1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fill="hold" nodeType="withEffect" p14:presetBounceEnd="60000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0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1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41" presetClass="entr" presetSubtype="0" fill="hold" grpId="0" nodeType="withEffect">
                                      <p:stCondLst>
                                        <p:cond delay="39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 tmFilter="0,0; .5, 1; 1, 1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grpId="1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50" fill="hold"/>
                                            <p:tgtEl>
                                              <p:spTgt spid="5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fill="hold" nodeType="withEffect" p14:presetBounceEnd="60000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8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9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41" presetClass="entr" presetSubtype="0" fill="hold" grpId="0" nodeType="withEffect">
                                      <p:stCondLst>
                                        <p:cond delay="49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500" tmFilter="0,0; .5, 1; 1, 1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 animBg="1"/>
          <p:bldP spid="35" grpId="0" animBg="1"/>
          <p:bldP spid="35" grpId="1" animBg="1"/>
          <p:bldP spid="36" grpId="0"/>
          <p:bldP spid="40" grpId="0" animBg="1"/>
          <p:bldP spid="40" grpId="1" animBg="1"/>
          <p:bldP spid="45" grpId="0" animBg="1"/>
          <p:bldP spid="45" grpId="1" animBg="1"/>
          <p:bldP spid="46" grpId="0"/>
          <p:bldP spid="51" grpId="0" animBg="1"/>
          <p:bldP spid="51" grpId="1" animBg="1"/>
          <p:bldP spid="52" grpId="0"/>
          <p:bldP spid="4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21" dur="15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2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41" presetClass="entr" presetSubtype="0" fill="hold" grpId="0" nodeType="withEffect">
                                      <p:stCondLst>
                                        <p:cond delay="19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 tmFilter="0,0; .5, 1; 1, 1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2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41" presetClass="entr" presetSubtype="0" fill="hold" grpId="0" nodeType="withEffect">
                                      <p:stCondLst>
                                        <p:cond delay="29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 tmFilter="0,0; .5, 1; 1, 1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6" presetClass="emph" presetSubtype="0" autoRev="1" fill="hold" grpId="1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Scale>
                                          <p:cBhvr>
                                            <p:cTn id="57" dur="1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41" presetClass="entr" presetSubtype="0" fill="hold" grpId="0" nodeType="withEffect">
                                      <p:stCondLst>
                                        <p:cond delay="39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 tmFilter="0,0; .5, 1; 1, 1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grpId="1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50" fill="hold"/>
                                            <p:tgtEl>
                                              <p:spTgt spid="5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fill="hold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41" presetClass="entr" presetSubtype="0" fill="hold" grpId="0" nodeType="withEffect">
                                      <p:stCondLst>
                                        <p:cond delay="49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500" tmFilter="0,0; .5, 1; 1, 1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 animBg="1"/>
          <p:bldP spid="35" grpId="0" animBg="1"/>
          <p:bldP spid="35" grpId="1" animBg="1"/>
          <p:bldP spid="36" grpId="0"/>
          <p:bldP spid="40" grpId="0" animBg="1"/>
          <p:bldP spid="40" grpId="1" animBg="1"/>
          <p:bldP spid="41" grpId="0"/>
          <p:bldP spid="45" grpId="0" animBg="1"/>
          <p:bldP spid="45" grpId="1" animBg="1"/>
          <p:bldP spid="46" grpId="0"/>
          <p:bldP spid="51" grpId="0" animBg="1"/>
          <p:bldP spid="51" grpId="1" animBg="1"/>
          <p:bldP spid="52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 14"/>
          <p:cNvSpPr/>
          <p:nvPr/>
        </p:nvSpPr>
        <p:spPr>
          <a:xfrm>
            <a:off x="1201693" y="1857833"/>
            <a:ext cx="3741644" cy="3360060"/>
          </a:xfrm>
          <a:custGeom>
            <a:avLst/>
            <a:gdLst>
              <a:gd name="connsiteX0" fmla="*/ 949445 w 3191647"/>
              <a:gd name="connsiteY0" fmla="*/ 0 h 2866152"/>
              <a:gd name="connsiteX1" fmla="*/ 2234352 w 3191647"/>
              <a:gd name="connsiteY1" fmla="*/ 0 h 2866152"/>
              <a:gd name="connsiteX2" fmla="*/ 2402131 w 3191647"/>
              <a:gd name="connsiteY2" fmla="*/ 51249 h 2866152"/>
              <a:gd name="connsiteX3" fmla="*/ 2409685 w 3191647"/>
              <a:gd name="connsiteY3" fmla="*/ 57482 h 2866152"/>
              <a:gd name="connsiteX4" fmla="*/ 2430115 w 3191647"/>
              <a:gd name="connsiteY4" fmla="*/ 70005 h 2866152"/>
              <a:gd name="connsiteX5" fmla="*/ 2508940 w 3191647"/>
              <a:gd name="connsiteY5" fmla="*/ 159371 h 2866152"/>
              <a:gd name="connsiteX6" fmla="*/ 3151394 w 3191647"/>
              <a:gd name="connsiteY6" fmla="*/ 1272133 h 2866152"/>
              <a:gd name="connsiteX7" fmla="*/ 3181372 w 3191647"/>
              <a:gd name="connsiteY7" fmla="*/ 1499841 h 2866152"/>
              <a:gd name="connsiteX8" fmla="*/ 3172981 w 3191647"/>
              <a:gd name="connsiteY8" fmla="*/ 1522315 h 2866152"/>
              <a:gd name="connsiteX9" fmla="*/ 3170003 w 3191647"/>
              <a:gd name="connsiteY9" fmla="*/ 1535472 h 2866152"/>
              <a:gd name="connsiteX10" fmla="*/ 3145044 w 3191647"/>
              <a:gd name="connsiteY10" fmla="*/ 1590895 h 2866152"/>
              <a:gd name="connsiteX11" fmla="*/ 2502590 w 3191647"/>
              <a:gd name="connsiteY11" fmla="*/ 2703657 h 2866152"/>
              <a:gd name="connsiteX12" fmla="*/ 2488794 w 3191647"/>
              <a:gd name="connsiteY12" fmla="*/ 2722817 h 2866152"/>
              <a:gd name="connsiteX13" fmla="*/ 2482806 w 3191647"/>
              <a:gd name="connsiteY13" fmla="*/ 2733849 h 2866152"/>
              <a:gd name="connsiteX14" fmla="*/ 2467439 w 3191647"/>
              <a:gd name="connsiteY14" fmla="*/ 2752474 h 2866152"/>
              <a:gd name="connsiteX15" fmla="*/ 2467072 w 3191647"/>
              <a:gd name="connsiteY15" fmla="*/ 2752984 h 2866152"/>
              <a:gd name="connsiteX16" fmla="*/ 2466846 w 3191647"/>
              <a:gd name="connsiteY16" fmla="*/ 2753192 h 2866152"/>
              <a:gd name="connsiteX17" fmla="*/ 2446163 w 3191647"/>
              <a:gd name="connsiteY17" fmla="*/ 2778260 h 2866152"/>
              <a:gd name="connsiteX18" fmla="*/ 2233973 w 3191647"/>
              <a:gd name="connsiteY18" fmla="*/ 2866152 h 2866152"/>
              <a:gd name="connsiteX19" fmla="*/ 949066 w 3191647"/>
              <a:gd name="connsiteY19" fmla="*/ 2866152 h 2866152"/>
              <a:gd name="connsiteX20" fmla="*/ 700233 w 3191647"/>
              <a:gd name="connsiteY20" fmla="*/ 2733849 h 2866152"/>
              <a:gd name="connsiteX21" fmla="*/ 689623 w 3191647"/>
              <a:gd name="connsiteY21" fmla="*/ 2714300 h 2866152"/>
              <a:gd name="connsiteX22" fmla="*/ 681960 w 3191647"/>
              <a:gd name="connsiteY22" fmla="*/ 2703658 h 2866152"/>
              <a:gd name="connsiteX23" fmla="*/ 39506 w 3191647"/>
              <a:gd name="connsiteY23" fmla="*/ 1590896 h 2866152"/>
              <a:gd name="connsiteX24" fmla="*/ 1526 w 3191647"/>
              <a:gd name="connsiteY24" fmla="*/ 1477948 h 2866152"/>
              <a:gd name="connsiteX25" fmla="*/ 720 w 3191647"/>
              <a:gd name="connsiteY25" fmla="*/ 1447354 h 2866152"/>
              <a:gd name="connsiteX26" fmla="*/ 0 w 3191647"/>
              <a:gd name="connsiteY26" fmla="*/ 1443059 h 2866152"/>
              <a:gd name="connsiteX27" fmla="*/ 303 w 3191647"/>
              <a:gd name="connsiteY27" fmla="*/ 1431516 h 2866152"/>
              <a:gd name="connsiteX28" fmla="*/ 0 w 3191647"/>
              <a:gd name="connsiteY28" fmla="*/ 1419970 h 2866152"/>
              <a:gd name="connsiteX29" fmla="*/ 720 w 3191647"/>
              <a:gd name="connsiteY29" fmla="*/ 1415675 h 2866152"/>
              <a:gd name="connsiteX30" fmla="*/ 1526 w 3191647"/>
              <a:gd name="connsiteY30" fmla="*/ 1385081 h 2866152"/>
              <a:gd name="connsiteX31" fmla="*/ 39506 w 3191647"/>
              <a:gd name="connsiteY31" fmla="*/ 1272134 h 2866152"/>
              <a:gd name="connsiteX32" fmla="*/ 681960 w 3191647"/>
              <a:gd name="connsiteY32" fmla="*/ 159372 h 2866152"/>
              <a:gd name="connsiteX33" fmla="*/ 698045 w 3191647"/>
              <a:gd name="connsiteY33" fmla="*/ 137034 h 2866152"/>
              <a:gd name="connsiteX34" fmla="*/ 700612 w 3191647"/>
              <a:gd name="connsiteY34" fmla="*/ 132303 h 2866152"/>
              <a:gd name="connsiteX35" fmla="*/ 707202 w 3191647"/>
              <a:gd name="connsiteY35" fmla="*/ 124316 h 2866152"/>
              <a:gd name="connsiteX36" fmla="*/ 717478 w 3191647"/>
              <a:gd name="connsiteY36" fmla="*/ 110046 h 2866152"/>
              <a:gd name="connsiteX37" fmla="*/ 723796 w 3191647"/>
              <a:gd name="connsiteY37" fmla="*/ 104204 h 2866152"/>
              <a:gd name="connsiteX38" fmla="*/ 737255 w 3191647"/>
              <a:gd name="connsiteY38" fmla="*/ 87892 h 2866152"/>
              <a:gd name="connsiteX39" fmla="*/ 949445 w 3191647"/>
              <a:gd name="connsiteY39" fmla="*/ 0 h 2866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3191647" h="2866152">
                <a:moveTo>
                  <a:pt x="949445" y="0"/>
                </a:moveTo>
                <a:lnTo>
                  <a:pt x="2234352" y="0"/>
                </a:lnTo>
                <a:cubicBezTo>
                  <a:pt x="2296501" y="0"/>
                  <a:pt x="2354237" y="18893"/>
                  <a:pt x="2402131" y="51249"/>
                </a:cubicBezTo>
                <a:lnTo>
                  <a:pt x="2409685" y="57482"/>
                </a:lnTo>
                <a:lnTo>
                  <a:pt x="2430115" y="70005"/>
                </a:lnTo>
                <a:cubicBezTo>
                  <a:pt x="2461216" y="93504"/>
                  <a:pt x="2488224" y="123489"/>
                  <a:pt x="2508940" y="159371"/>
                </a:cubicBezTo>
                <a:lnTo>
                  <a:pt x="3151394" y="1272133"/>
                </a:lnTo>
                <a:cubicBezTo>
                  <a:pt x="3192826" y="1343897"/>
                  <a:pt x="3201249" y="1425660"/>
                  <a:pt x="3181372" y="1499841"/>
                </a:cubicBezTo>
                <a:lnTo>
                  <a:pt x="3172981" y="1522315"/>
                </a:lnTo>
                <a:lnTo>
                  <a:pt x="3170003" y="1535472"/>
                </a:lnTo>
                <a:cubicBezTo>
                  <a:pt x="3163697" y="1554388"/>
                  <a:pt x="3155402" y="1572954"/>
                  <a:pt x="3145044" y="1590895"/>
                </a:cubicBezTo>
                <a:lnTo>
                  <a:pt x="2502590" y="2703657"/>
                </a:lnTo>
                <a:lnTo>
                  <a:pt x="2488794" y="2722817"/>
                </a:lnTo>
                <a:lnTo>
                  <a:pt x="2482806" y="2733849"/>
                </a:lnTo>
                <a:lnTo>
                  <a:pt x="2467439" y="2752474"/>
                </a:lnTo>
                <a:lnTo>
                  <a:pt x="2467072" y="2752984"/>
                </a:lnTo>
                <a:lnTo>
                  <a:pt x="2466846" y="2753192"/>
                </a:lnTo>
                <a:lnTo>
                  <a:pt x="2446163" y="2778260"/>
                </a:lnTo>
                <a:cubicBezTo>
                  <a:pt x="2391859" y="2832565"/>
                  <a:pt x="2316839" y="2866152"/>
                  <a:pt x="2233973" y="2866152"/>
                </a:cubicBezTo>
                <a:lnTo>
                  <a:pt x="949066" y="2866152"/>
                </a:lnTo>
                <a:cubicBezTo>
                  <a:pt x="845484" y="2866152"/>
                  <a:pt x="754160" y="2813671"/>
                  <a:pt x="700233" y="2733849"/>
                </a:cubicBezTo>
                <a:lnTo>
                  <a:pt x="689623" y="2714300"/>
                </a:lnTo>
                <a:lnTo>
                  <a:pt x="681960" y="2703658"/>
                </a:lnTo>
                <a:lnTo>
                  <a:pt x="39506" y="1590896"/>
                </a:lnTo>
                <a:cubicBezTo>
                  <a:pt x="18789" y="1555014"/>
                  <a:pt x="6326" y="1516632"/>
                  <a:pt x="1526" y="1477948"/>
                </a:cubicBezTo>
                <a:lnTo>
                  <a:pt x="720" y="1447354"/>
                </a:lnTo>
                <a:lnTo>
                  <a:pt x="0" y="1443059"/>
                </a:lnTo>
                <a:lnTo>
                  <a:pt x="303" y="1431516"/>
                </a:lnTo>
                <a:lnTo>
                  <a:pt x="0" y="1419970"/>
                </a:lnTo>
                <a:lnTo>
                  <a:pt x="720" y="1415675"/>
                </a:lnTo>
                <a:lnTo>
                  <a:pt x="1526" y="1385081"/>
                </a:lnTo>
                <a:cubicBezTo>
                  <a:pt x="6326" y="1346398"/>
                  <a:pt x="18789" y="1308016"/>
                  <a:pt x="39506" y="1272134"/>
                </a:cubicBezTo>
                <a:lnTo>
                  <a:pt x="681960" y="159372"/>
                </a:lnTo>
                <a:lnTo>
                  <a:pt x="698045" y="137034"/>
                </a:lnTo>
                <a:lnTo>
                  <a:pt x="700612" y="132303"/>
                </a:lnTo>
                <a:lnTo>
                  <a:pt x="707202" y="124316"/>
                </a:lnTo>
                <a:lnTo>
                  <a:pt x="717478" y="110046"/>
                </a:lnTo>
                <a:lnTo>
                  <a:pt x="723796" y="104204"/>
                </a:lnTo>
                <a:lnTo>
                  <a:pt x="737255" y="87892"/>
                </a:lnTo>
                <a:cubicBezTo>
                  <a:pt x="791559" y="33588"/>
                  <a:pt x="866580" y="0"/>
                  <a:pt x="949445" y="0"/>
                </a:cubicBezTo>
                <a:close/>
              </a:path>
            </a:pathLst>
          </a:custGeom>
          <a:noFill/>
          <a:ln w="25400">
            <a:solidFill>
              <a:schemeClr val="bg1">
                <a:alpha val="22000"/>
              </a:schemeClr>
            </a:solidFill>
          </a:ln>
          <a:effectLst>
            <a:outerShdw blurRad="571500" dist="342900" dir="228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1658286" y="2087870"/>
            <a:ext cx="2911593" cy="2719993"/>
            <a:chOff x="4706287" y="1267811"/>
            <a:chExt cx="2911593" cy="2719993"/>
          </a:xfrm>
        </p:grpSpPr>
        <p:sp>
          <p:nvSpPr>
            <p:cNvPr id="3" name="任意多边形 2"/>
            <p:cNvSpPr/>
            <p:nvPr/>
          </p:nvSpPr>
          <p:spPr>
            <a:xfrm>
              <a:off x="4706287" y="1447803"/>
              <a:ext cx="2828456" cy="2540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464726" y="1267811"/>
              <a:ext cx="2153154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3800" dirty="0" smtClean="0">
                  <a:solidFill>
                    <a:srgbClr val="2FA598"/>
                  </a:solidFill>
                  <a:latin typeface="Agency FB" panose="020B0503020202020204" pitchFamily="34" charset="0"/>
                </a:rPr>
                <a:t>01</a:t>
              </a:r>
              <a:endParaRPr lang="zh-CN" altLang="en-US" sz="13800" dirty="0">
                <a:solidFill>
                  <a:srgbClr val="2FA598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5379480" y="3195033"/>
              <a:ext cx="168187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rgbClr val="2FA598"/>
                  </a:solidFill>
                  <a:latin typeface="Segoe UI Semilight" panose="020B0402040204020203" pitchFamily="34" charset="0"/>
                  <a:ea typeface="Kozuka Gothic Pro L" panose="020B0200000000000000" pitchFamily="34" charset="-128"/>
                  <a:cs typeface="Segoe UI Semilight" panose="020B0402040204020203" pitchFamily="34" charset="0"/>
                </a:rPr>
                <a:t>Part One</a:t>
              </a:r>
              <a:endParaRPr lang="zh-CN" altLang="en-US" sz="2800" b="1" dirty="0">
                <a:solidFill>
                  <a:srgbClr val="2FA598"/>
                </a:solidFill>
                <a:latin typeface="Segoe UI Semilight" panose="020B0402040204020203" pitchFamily="34" charset="0"/>
                <a:ea typeface="Kozuka Gothic Pro L" panose="020B0200000000000000" pitchFamily="34" charset="-128"/>
                <a:cs typeface="Segoe UI Semilight" panose="020B0402040204020203" pitchFamily="34" charset="0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5874253" y="2267862"/>
            <a:ext cx="4839786" cy="1015663"/>
          </a:xfrm>
          <a:prstGeom prst="rect">
            <a:avLst/>
          </a:prstGeom>
          <a:noFill/>
          <a:effectLst>
            <a:outerShdw blurRad="63500" dist="38100" dir="5400000" algn="t" rotWithShape="0">
              <a:prstClr val="black">
                <a:alpha val="27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6000" b="1" dirty="0" smtClean="0">
                <a:solidFill>
                  <a:schemeClr val="bg1"/>
                </a:solidFill>
                <a:latin typeface="华康雅宋体W9" panose="02020909000000000000" pitchFamily="49" charset="-122"/>
                <a:ea typeface="华康雅宋体W9" panose="02020909000000000000" pitchFamily="49" charset="-122"/>
              </a:rPr>
              <a:t>2021</a:t>
            </a:r>
            <a:r>
              <a:rPr lang="zh-CN" altLang="en-US" sz="6000" b="1" dirty="0" smtClean="0">
                <a:solidFill>
                  <a:schemeClr val="bg1"/>
                </a:solidFill>
                <a:latin typeface="华康雅宋体W9" panose="02020909000000000000" pitchFamily="49" charset="-122"/>
                <a:ea typeface="华康雅宋体W9" panose="02020909000000000000" pitchFamily="49" charset="-122"/>
              </a:rPr>
              <a:t>年度总结</a:t>
            </a:r>
            <a:endParaRPr lang="zh-CN" altLang="en-US" sz="6000" b="1" dirty="0">
              <a:solidFill>
                <a:schemeClr val="bg1"/>
              </a:solidFill>
              <a:latin typeface="华康雅宋体W9" panose="02020909000000000000" pitchFamily="49" charset="-122"/>
              <a:ea typeface="华康雅宋体W9" panose="02020909000000000000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574101" y="1551529"/>
            <a:ext cx="0" cy="412205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161919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6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文本框 55"/>
          <p:cNvSpPr txBox="1"/>
          <p:nvPr/>
        </p:nvSpPr>
        <p:spPr>
          <a:xfrm>
            <a:off x="13425202" y="790575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延迟符</a:t>
            </a:r>
            <a:endParaRPr lang="zh-CN" altLang="en-US" dirty="0"/>
          </a:p>
        </p:txBody>
      </p:sp>
      <p:sp>
        <p:nvSpPr>
          <p:cNvPr id="58" name="文本框 57"/>
          <p:cNvSpPr txBox="1"/>
          <p:nvPr/>
        </p:nvSpPr>
        <p:spPr>
          <a:xfrm>
            <a:off x="1158975" y="167204"/>
            <a:ext cx="1217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业绩情况</a:t>
            </a:r>
            <a:endParaRPr lang="zh-CN" altLang="en-US" sz="2000" b="1" dirty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207780" y="101257"/>
            <a:ext cx="891120" cy="778226"/>
            <a:chOff x="283980" y="301282"/>
            <a:chExt cx="891119" cy="778226"/>
          </a:xfrm>
        </p:grpSpPr>
        <p:grpSp>
          <p:nvGrpSpPr>
            <p:cNvPr id="61" name="组合 60"/>
            <p:cNvGrpSpPr/>
            <p:nvPr/>
          </p:nvGrpSpPr>
          <p:grpSpPr>
            <a:xfrm>
              <a:off x="283980" y="301282"/>
              <a:ext cx="866605" cy="778226"/>
              <a:chOff x="225922" y="165203"/>
              <a:chExt cx="1038215" cy="932335"/>
            </a:xfrm>
          </p:grpSpPr>
          <p:sp>
            <p:nvSpPr>
              <p:cNvPr id="63" name="任意多边形 62"/>
              <p:cNvSpPr/>
              <p:nvPr/>
            </p:nvSpPr>
            <p:spPr>
              <a:xfrm>
                <a:off x="365209" y="290285"/>
                <a:ext cx="759642" cy="682172"/>
              </a:xfrm>
              <a:custGeom>
                <a:avLst/>
                <a:gdLst>
                  <a:gd name="connsiteX0" fmla="*/ 949445 w 3191647"/>
                  <a:gd name="connsiteY0" fmla="*/ 0 h 2866152"/>
                  <a:gd name="connsiteX1" fmla="*/ 2234352 w 3191647"/>
                  <a:gd name="connsiteY1" fmla="*/ 0 h 2866152"/>
                  <a:gd name="connsiteX2" fmla="*/ 2402131 w 3191647"/>
                  <a:gd name="connsiteY2" fmla="*/ 51249 h 2866152"/>
                  <a:gd name="connsiteX3" fmla="*/ 2409685 w 3191647"/>
                  <a:gd name="connsiteY3" fmla="*/ 57482 h 2866152"/>
                  <a:gd name="connsiteX4" fmla="*/ 2430115 w 3191647"/>
                  <a:gd name="connsiteY4" fmla="*/ 70005 h 2866152"/>
                  <a:gd name="connsiteX5" fmla="*/ 2508940 w 3191647"/>
                  <a:gd name="connsiteY5" fmla="*/ 159371 h 2866152"/>
                  <a:gd name="connsiteX6" fmla="*/ 3151394 w 3191647"/>
                  <a:gd name="connsiteY6" fmla="*/ 1272133 h 2866152"/>
                  <a:gd name="connsiteX7" fmla="*/ 3181372 w 3191647"/>
                  <a:gd name="connsiteY7" fmla="*/ 1499841 h 2866152"/>
                  <a:gd name="connsiteX8" fmla="*/ 3172981 w 3191647"/>
                  <a:gd name="connsiteY8" fmla="*/ 1522315 h 2866152"/>
                  <a:gd name="connsiteX9" fmla="*/ 3170003 w 3191647"/>
                  <a:gd name="connsiteY9" fmla="*/ 1535472 h 2866152"/>
                  <a:gd name="connsiteX10" fmla="*/ 3145044 w 3191647"/>
                  <a:gd name="connsiteY10" fmla="*/ 1590895 h 2866152"/>
                  <a:gd name="connsiteX11" fmla="*/ 2502590 w 3191647"/>
                  <a:gd name="connsiteY11" fmla="*/ 2703657 h 2866152"/>
                  <a:gd name="connsiteX12" fmla="*/ 2488794 w 3191647"/>
                  <a:gd name="connsiteY12" fmla="*/ 2722817 h 2866152"/>
                  <a:gd name="connsiteX13" fmla="*/ 2482806 w 3191647"/>
                  <a:gd name="connsiteY13" fmla="*/ 2733849 h 2866152"/>
                  <a:gd name="connsiteX14" fmla="*/ 2467439 w 3191647"/>
                  <a:gd name="connsiteY14" fmla="*/ 2752474 h 2866152"/>
                  <a:gd name="connsiteX15" fmla="*/ 2467072 w 3191647"/>
                  <a:gd name="connsiteY15" fmla="*/ 2752984 h 2866152"/>
                  <a:gd name="connsiteX16" fmla="*/ 2466846 w 3191647"/>
                  <a:gd name="connsiteY16" fmla="*/ 2753192 h 2866152"/>
                  <a:gd name="connsiteX17" fmla="*/ 2446163 w 3191647"/>
                  <a:gd name="connsiteY17" fmla="*/ 2778260 h 2866152"/>
                  <a:gd name="connsiteX18" fmla="*/ 2233973 w 3191647"/>
                  <a:gd name="connsiteY18" fmla="*/ 2866152 h 2866152"/>
                  <a:gd name="connsiteX19" fmla="*/ 949066 w 3191647"/>
                  <a:gd name="connsiteY19" fmla="*/ 2866152 h 2866152"/>
                  <a:gd name="connsiteX20" fmla="*/ 700233 w 3191647"/>
                  <a:gd name="connsiteY20" fmla="*/ 2733849 h 2866152"/>
                  <a:gd name="connsiteX21" fmla="*/ 689623 w 3191647"/>
                  <a:gd name="connsiteY21" fmla="*/ 2714300 h 2866152"/>
                  <a:gd name="connsiteX22" fmla="*/ 681960 w 3191647"/>
                  <a:gd name="connsiteY22" fmla="*/ 2703658 h 2866152"/>
                  <a:gd name="connsiteX23" fmla="*/ 39506 w 3191647"/>
                  <a:gd name="connsiteY23" fmla="*/ 1590896 h 2866152"/>
                  <a:gd name="connsiteX24" fmla="*/ 1526 w 3191647"/>
                  <a:gd name="connsiteY24" fmla="*/ 1477948 h 2866152"/>
                  <a:gd name="connsiteX25" fmla="*/ 720 w 3191647"/>
                  <a:gd name="connsiteY25" fmla="*/ 1447354 h 2866152"/>
                  <a:gd name="connsiteX26" fmla="*/ 0 w 3191647"/>
                  <a:gd name="connsiteY26" fmla="*/ 1443059 h 2866152"/>
                  <a:gd name="connsiteX27" fmla="*/ 303 w 3191647"/>
                  <a:gd name="connsiteY27" fmla="*/ 1431516 h 2866152"/>
                  <a:gd name="connsiteX28" fmla="*/ 0 w 3191647"/>
                  <a:gd name="connsiteY28" fmla="*/ 1419970 h 2866152"/>
                  <a:gd name="connsiteX29" fmla="*/ 720 w 3191647"/>
                  <a:gd name="connsiteY29" fmla="*/ 1415675 h 2866152"/>
                  <a:gd name="connsiteX30" fmla="*/ 1526 w 3191647"/>
                  <a:gd name="connsiteY30" fmla="*/ 1385081 h 2866152"/>
                  <a:gd name="connsiteX31" fmla="*/ 39506 w 3191647"/>
                  <a:gd name="connsiteY31" fmla="*/ 1272134 h 2866152"/>
                  <a:gd name="connsiteX32" fmla="*/ 681960 w 3191647"/>
                  <a:gd name="connsiteY32" fmla="*/ 159372 h 2866152"/>
                  <a:gd name="connsiteX33" fmla="*/ 698045 w 3191647"/>
                  <a:gd name="connsiteY33" fmla="*/ 137034 h 2866152"/>
                  <a:gd name="connsiteX34" fmla="*/ 700612 w 3191647"/>
                  <a:gd name="connsiteY34" fmla="*/ 132303 h 2866152"/>
                  <a:gd name="connsiteX35" fmla="*/ 707202 w 3191647"/>
                  <a:gd name="connsiteY35" fmla="*/ 124316 h 2866152"/>
                  <a:gd name="connsiteX36" fmla="*/ 717478 w 3191647"/>
                  <a:gd name="connsiteY36" fmla="*/ 110046 h 2866152"/>
                  <a:gd name="connsiteX37" fmla="*/ 723796 w 3191647"/>
                  <a:gd name="connsiteY37" fmla="*/ 104204 h 2866152"/>
                  <a:gd name="connsiteX38" fmla="*/ 737255 w 3191647"/>
                  <a:gd name="connsiteY38" fmla="*/ 87892 h 2866152"/>
                  <a:gd name="connsiteX39" fmla="*/ 949445 w 3191647"/>
                  <a:gd name="connsiteY39" fmla="*/ 0 h 2866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3191647" h="2866152">
                    <a:moveTo>
                      <a:pt x="949445" y="0"/>
                    </a:moveTo>
                    <a:lnTo>
                      <a:pt x="2234352" y="0"/>
                    </a:lnTo>
                    <a:cubicBezTo>
                      <a:pt x="2296501" y="0"/>
                      <a:pt x="2354237" y="18893"/>
                      <a:pt x="2402131" y="51249"/>
                    </a:cubicBezTo>
                    <a:lnTo>
                      <a:pt x="2409685" y="57482"/>
                    </a:lnTo>
                    <a:lnTo>
                      <a:pt x="2430115" y="70005"/>
                    </a:lnTo>
                    <a:cubicBezTo>
                      <a:pt x="2461216" y="93504"/>
                      <a:pt x="2488224" y="123489"/>
                      <a:pt x="2508940" y="159371"/>
                    </a:cubicBezTo>
                    <a:lnTo>
                      <a:pt x="3151394" y="1272133"/>
                    </a:lnTo>
                    <a:cubicBezTo>
                      <a:pt x="3192826" y="1343897"/>
                      <a:pt x="3201249" y="1425660"/>
                      <a:pt x="3181372" y="1499841"/>
                    </a:cubicBezTo>
                    <a:lnTo>
                      <a:pt x="3172981" y="1522315"/>
                    </a:lnTo>
                    <a:lnTo>
                      <a:pt x="3170003" y="1535472"/>
                    </a:lnTo>
                    <a:cubicBezTo>
                      <a:pt x="3163697" y="1554388"/>
                      <a:pt x="3155402" y="1572954"/>
                      <a:pt x="3145044" y="1590895"/>
                    </a:cubicBezTo>
                    <a:lnTo>
                      <a:pt x="2502590" y="2703657"/>
                    </a:lnTo>
                    <a:lnTo>
                      <a:pt x="2488794" y="2722817"/>
                    </a:lnTo>
                    <a:lnTo>
                      <a:pt x="2482806" y="2733849"/>
                    </a:lnTo>
                    <a:lnTo>
                      <a:pt x="2467439" y="2752474"/>
                    </a:lnTo>
                    <a:lnTo>
                      <a:pt x="2467072" y="2752984"/>
                    </a:lnTo>
                    <a:lnTo>
                      <a:pt x="2466846" y="2753192"/>
                    </a:lnTo>
                    <a:lnTo>
                      <a:pt x="2446163" y="2778260"/>
                    </a:lnTo>
                    <a:cubicBezTo>
                      <a:pt x="2391859" y="2832565"/>
                      <a:pt x="2316839" y="2866152"/>
                      <a:pt x="2233973" y="2866152"/>
                    </a:cubicBezTo>
                    <a:lnTo>
                      <a:pt x="949066" y="2866152"/>
                    </a:lnTo>
                    <a:cubicBezTo>
                      <a:pt x="845484" y="2866152"/>
                      <a:pt x="754160" y="2813671"/>
                      <a:pt x="700233" y="2733849"/>
                    </a:cubicBezTo>
                    <a:lnTo>
                      <a:pt x="689623" y="2714300"/>
                    </a:lnTo>
                    <a:lnTo>
                      <a:pt x="681960" y="2703658"/>
                    </a:lnTo>
                    <a:lnTo>
                      <a:pt x="39506" y="1590896"/>
                    </a:lnTo>
                    <a:cubicBezTo>
                      <a:pt x="18789" y="1555014"/>
                      <a:pt x="6326" y="1516632"/>
                      <a:pt x="1526" y="1477948"/>
                    </a:cubicBezTo>
                    <a:lnTo>
                      <a:pt x="720" y="1447354"/>
                    </a:lnTo>
                    <a:lnTo>
                      <a:pt x="0" y="1443059"/>
                    </a:lnTo>
                    <a:lnTo>
                      <a:pt x="303" y="1431516"/>
                    </a:lnTo>
                    <a:lnTo>
                      <a:pt x="0" y="1419970"/>
                    </a:lnTo>
                    <a:lnTo>
                      <a:pt x="720" y="1415675"/>
                    </a:lnTo>
                    <a:lnTo>
                      <a:pt x="1526" y="1385081"/>
                    </a:lnTo>
                    <a:cubicBezTo>
                      <a:pt x="6326" y="1346398"/>
                      <a:pt x="18789" y="1308016"/>
                      <a:pt x="39506" y="1272134"/>
                    </a:cubicBezTo>
                    <a:lnTo>
                      <a:pt x="681960" y="159372"/>
                    </a:lnTo>
                    <a:lnTo>
                      <a:pt x="698045" y="137034"/>
                    </a:lnTo>
                    <a:lnTo>
                      <a:pt x="700612" y="132303"/>
                    </a:lnTo>
                    <a:lnTo>
                      <a:pt x="707202" y="124316"/>
                    </a:lnTo>
                    <a:lnTo>
                      <a:pt x="717478" y="110046"/>
                    </a:lnTo>
                    <a:lnTo>
                      <a:pt x="723796" y="104204"/>
                    </a:lnTo>
                    <a:lnTo>
                      <a:pt x="737255" y="87892"/>
                    </a:lnTo>
                    <a:cubicBezTo>
                      <a:pt x="791559" y="33588"/>
                      <a:pt x="866580" y="0"/>
                      <a:pt x="94944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5E5E5"/>
                  </a:gs>
                  <a:gs pos="100000">
                    <a:srgbClr val="FEFEFE"/>
                  </a:gs>
                </a:gsLst>
                <a:lin ang="5400000" scaled="1"/>
              </a:gradFill>
              <a:ln w="25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0E0E0"/>
                    </a:gs>
                  </a:gsLst>
                  <a:lin ang="5400000" scaled="1"/>
                </a:gradFill>
              </a:ln>
              <a:effectLst>
                <a:outerShdw blurRad="571500" dist="342900" dir="2280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任意多边形 63"/>
              <p:cNvSpPr/>
              <p:nvPr/>
            </p:nvSpPr>
            <p:spPr>
              <a:xfrm>
                <a:off x="225922" y="165203"/>
                <a:ext cx="1038215" cy="932335"/>
              </a:xfrm>
              <a:custGeom>
                <a:avLst/>
                <a:gdLst>
                  <a:gd name="connsiteX0" fmla="*/ 949445 w 3191647"/>
                  <a:gd name="connsiteY0" fmla="*/ 0 h 2866152"/>
                  <a:gd name="connsiteX1" fmla="*/ 2234352 w 3191647"/>
                  <a:gd name="connsiteY1" fmla="*/ 0 h 2866152"/>
                  <a:gd name="connsiteX2" fmla="*/ 2402131 w 3191647"/>
                  <a:gd name="connsiteY2" fmla="*/ 51249 h 2866152"/>
                  <a:gd name="connsiteX3" fmla="*/ 2409685 w 3191647"/>
                  <a:gd name="connsiteY3" fmla="*/ 57482 h 2866152"/>
                  <a:gd name="connsiteX4" fmla="*/ 2430115 w 3191647"/>
                  <a:gd name="connsiteY4" fmla="*/ 70005 h 2866152"/>
                  <a:gd name="connsiteX5" fmla="*/ 2508940 w 3191647"/>
                  <a:gd name="connsiteY5" fmla="*/ 159371 h 2866152"/>
                  <a:gd name="connsiteX6" fmla="*/ 3151394 w 3191647"/>
                  <a:gd name="connsiteY6" fmla="*/ 1272133 h 2866152"/>
                  <a:gd name="connsiteX7" fmla="*/ 3181372 w 3191647"/>
                  <a:gd name="connsiteY7" fmla="*/ 1499841 h 2866152"/>
                  <a:gd name="connsiteX8" fmla="*/ 3172981 w 3191647"/>
                  <a:gd name="connsiteY8" fmla="*/ 1522315 h 2866152"/>
                  <a:gd name="connsiteX9" fmla="*/ 3170003 w 3191647"/>
                  <a:gd name="connsiteY9" fmla="*/ 1535472 h 2866152"/>
                  <a:gd name="connsiteX10" fmla="*/ 3145044 w 3191647"/>
                  <a:gd name="connsiteY10" fmla="*/ 1590895 h 2866152"/>
                  <a:gd name="connsiteX11" fmla="*/ 2502590 w 3191647"/>
                  <a:gd name="connsiteY11" fmla="*/ 2703657 h 2866152"/>
                  <a:gd name="connsiteX12" fmla="*/ 2488794 w 3191647"/>
                  <a:gd name="connsiteY12" fmla="*/ 2722817 h 2866152"/>
                  <a:gd name="connsiteX13" fmla="*/ 2482806 w 3191647"/>
                  <a:gd name="connsiteY13" fmla="*/ 2733849 h 2866152"/>
                  <a:gd name="connsiteX14" fmla="*/ 2467439 w 3191647"/>
                  <a:gd name="connsiteY14" fmla="*/ 2752474 h 2866152"/>
                  <a:gd name="connsiteX15" fmla="*/ 2467072 w 3191647"/>
                  <a:gd name="connsiteY15" fmla="*/ 2752984 h 2866152"/>
                  <a:gd name="connsiteX16" fmla="*/ 2466846 w 3191647"/>
                  <a:gd name="connsiteY16" fmla="*/ 2753192 h 2866152"/>
                  <a:gd name="connsiteX17" fmla="*/ 2446163 w 3191647"/>
                  <a:gd name="connsiteY17" fmla="*/ 2778260 h 2866152"/>
                  <a:gd name="connsiteX18" fmla="*/ 2233973 w 3191647"/>
                  <a:gd name="connsiteY18" fmla="*/ 2866152 h 2866152"/>
                  <a:gd name="connsiteX19" fmla="*/ 949066 w 3191647"/>
                  <a:gd name="connsiteY19" fmla="*/ 2866152 h 2866152"/>
                  <a:gd name="connsiteX20" fmla="*/ 700233 w 3191647"/>
                  <a:gd name="connsiteY20" fmla="*/ 2733849 h 2866152"/>
                  <a:gd name="connsiteX21" fmla="*/ 689623 w 3191647"/>
                  <a:gd name="connsiteY21" fmla="*/ 2714300 h 2866152"/>
                  <a:gd name="connsiteX22" fmla="*/ 681960 w 3191647"/>
                  <a:gd name="connsiteY22" fmla="*/ 2703658 h 2866152"/>
                  <a:gd name="connsiteX23" fmla="*/ 39506 w 3191647"/>
                  <a:gd name="connsiteY23" fmla="*/ 1590896 h 2866152"/>
                  <a:gd name="connsiteX24" fmla="*/ 1526 w 3191647"/>
                  <a:gd name="connsiteY24" fmla="*/ 1477948 h 2866152"/>
                  <a:gd name="connsiteX25" fmla="*/ 720 w 3191647"/>
                  <a:gd name="connsiteY25" fmla="*/ 1447354 h 2866152"/>
                  <a:gd name="connsiteX26" fmla="*/ 0 w 3191647"/>
                  <a:gd name="connsiteY26" fmla="*/ 1443059 h 2866152"/>
                  <a:gd name="connsiteX27" fmla="*/ 303 w 3191647"/>
                  <a:gd name="connsiteY27" fmla="*/ 1431516 h 2866152"/>
                  <a:gd name="connsiteX28" fmla="*/ 0 w 3191647"/>
                  <a:gd name="connsiteY28" fmla="*/ 1419970 h 2866152"/>
                  <a:gd name="connsiteX29" fmla="*/ 720 w 3191647"/>
                  <a:gd name="connsiteY29" fmla="*/ 1415675 h 2866152"/>
                  <a:gd name="connsiteX30" fmla="*/ 1526 w 3191647"/>
                  <a:gd name="connsiteY30" fmla="*/ 1385081 h 2866152"/>
                  <a:gd name="connsiteX31" fmla="*/ 39506 w 3191647"/>
                  <a:gd name="connsiteY31" fmla="*/ 1272134 h 2866152"/>
                  <a:gd name="connsiteX32" fmla="*/ 681960 w 3191647"/>
                  <a:gd name="connsiteY32" fmla="*/ 159372 h 2866152"/>
                  <a:gd name="connsiteX33" fmla="*/ 698045 w 3191647"/>
                  <a:gd name="connsiteY33" fmla="*/ 137034 h 2866152"/>
                  <a:gd name="connsiteX34" fmla="*/ 700612 w 3191647"/>
                  <a:gd name="connsiteY34" fmla="*/ 132303 h 2866152"/>
                  <a:gd name="connsiteX35" fmla="*/ 707202 w 3191647"/>
                  <a:gd name="connsiteY35" fmla="*/ 124316 h 2866152"/>
                  <a:gd name="connsiteX36" fmla="*/ 717478 w 3191647"/>
                  <a:gd name="connsiteY36" fmla="*/ 110046 h 2866152"/>
                  <a:gd name="connsiteX37" fmla="*/ 723796 w 3191647"/>
                  <a:gd name="connsiteY37" fmla="*/ 104204 h 2866152"/>
                  <a:gd name="connsiteX38" fmla="*/ 737255 w 3191647"/>
                  <a:gd name="connsiteY38" fmla="*/ 87892 h 2866152"/>
                  <a:gd name="connsiteX39" fmla="*/ 949445 w 3191647"/>
                  <a:gd name="connsiteY39" fmla="*/ 0 h 2866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3191647" h="2866152">
                    <a:moveTo>
                      <a:pt x="949445" y="0"/>
                    </a:moveTo>
                    <a:lnTo>
                      <a:pt x="2234352" y="0"/>
                    </a:lnTo>
                    <a:cubicBezTo>
                      <a:pt x="2296501" y="0"/>
                      <a:pt x="2354237" y="18893"/>
                      <a:pt x="2402131" y="51249"/>
                    </a:cubicBezTo>
                    <a:lnTo>
                      <a:pt x="2409685" y="57482"/>
                    </a:lnTo>
                    <a:lnTo>
                      <a:pt x="2430115" y="70005"/>
                    </a:lnTo>
                    <a:cubicBezTo>
                      <a:pt x="2461216" y="93504"/>
                      <a:pt x="2488224" y="123489"/>
                      <a:pt x="2508940" y="159371"/>
                    </a:cubicBezTo>
                    <a:lnTo>
                      <a:pt x="3151394" y="1272133"/>
                    </a:lnTo>
                    <a:cubicBezTo>
                      <a:pt x="3192826" y="1343897"/>
                      <a:pt x="3201249" y="1425660"/>
                      <a:pt x="3181372" y="1499841"/>
                    </a:cubicBezTo>
                    <a:lnTo>
                      <a:pt x="3172981" y="1522315"/>
                    </a:lnTo>
                    <a:lnTo>
                      <a:pt x="3170003" y="1535472"/>
                    </a:lnTo>
                    <a:cubicBezTo>
                      <a:pt x="3163697" y="1554388"/>
                      <a:pt x="3155402" y="1572954"/>
                      <a:pt x="3145044" y="1590895"/>
                    </a:cubicBezTo>
                    <a:lnTo>
                      <a:pt x="2502590" y="2703657"/>
                    </a:lnTo>
                    <a:lnTo>
                      <a:pt x="2488794" y="2722817"/>
                    </a:lnTo>
                    <a:lnTo>
                      <a:pt x="2482806" y="2733849"/>
                    </a:lnTo>
                    <a:lnTo>
                      <a:pt x="2467439" y="2752474"/>
                    </a:lnTo>
                    <a:lnTo>
                      <a:pt x="2467072" y="2752984"/>
                    </a:lnTo>
                    <a:lnTo>
                      <a:pt x="2466846" y="2753192"/>
                    </a:lnTo>
                    <a:lnTo>
                      <a:pt x="2446163" y="2778260"/>
                    </a:lnTo>
                    <a:cubicBezTo>
                      <a:pt x="2391859" y="2832565"/>
                      <a:pt x="2316839" y="2866152"/>
                      <a:pt x="2233973" y="2866152"/>
                    </a:cubicBezTo>
                    <a:lnTo>
                      <a:pt x="949066" y="2866152"/>
                    </a:lnTo>
                    <a:cubicBezTo>
                      <a:pt x="845484" y="2866152"/>
                      <a:pt x="754160" y="2813671"/>
                      <a:pt x="700233" y="2733849"/>
                    </a:cubicBezTo>
                    <a:lnTo>
                      <a:pt x="689623" y="2714300"/>
                    </a:lnTo>
                    <a:lnTo>
                      <a:pt x="681960" y="2703658"/>
                    </a:lnTo>
                    <a:lnTo>
                      <a:pt x="39506" y="1590896"/>
                    </a:lnTo>
                    <a:cubicBezTo>
                      <a:pt x="18789" y="1555014"/>
                      <a:pt x="6326" y="1516632"/>
                      <a:pt x="1526" y="1477948"/>
                    </a:cubicBezTo>
                    <a:lnTo>
                      <a:pt x="720" y="1447354"/>
                    </a:lnTo>
                    <a:lnTo>
                      <a:pt x="0" y="1443059"/>
                    </a:lnTo>
                    <a:lnTo>
                      <a:pt x="303" y="1431516"/>
                    </a:lnTo>
                    <a:lnTo>
                      <a:pt x="0" y="1419970"/>
                    </a:lnTo>
                    <a:lnTo>
                      <a:pt x="720" y="1415675"/>
                    </a:lnTo>
                    <a:lnTo>
                      <a:pt x="1526" y="1385081"/>
                    </a:lnTo>
                    <a:cubicBezTo>
                      <a:pt x="6326" y="1346398"/>
                      <a:pt x="18789" y="1308016"/>
                      <a:pt x="39506" y="1272134"/>
                    </a:cubicBezTo>
                    <a:lnTo>
                      <a:pt x="681960" y="159372"/>
                    </a:lnTo>
                    <a:lnTo>
                      <a:pt x="698045" y="137034"/>
                    </a:lnTo>
                    <a:lnTo>
                      <a:pt x="700612" y="132303"/>
                    </a:lnTo>
                    <a:lnTo>
                      <a:pt x="707202" y="124316"/>
                    </a:lnTo>
                    <a:lnTo>
                      <a:pt x="717478" y="110046"/>
                    </a:lnTo>
                    <a:lnTo>
                      <a:pt x="723796" y="104204"/>
                    </a:lnTo>
                    <a:lnTo>
                      <a:pt x="737255" y="87892"/>
                    </a:lnTo>
                    <a:cubicBezTo>
                      <a:pt x="791559" y="33588"/>
                      <a:pt x="866580" y="0"/>
                      <a:pt x="949445" y="0"/>
                    </a:cubicBezTo>
                    <a:close/>
                  </a:path>
                </a:pathLst>
              </a:custGeom>
              <a:noFill/>
              <a:ln w="25400">
                <a:solidFill>
                  <a:schemeClr val="bg1">
                    <a:alpha val="22000"/>
                  </a:schemeClr>
                </a:solidFill>
              </a:ln>
              <a:effectLst>
                <a:outerShdw blurRad="571500" dist="342900" dir="2280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2" name="文本框 61"/>
            <p:cNvSpPr txBox="1"/>
            <p:nvPr/>
          </p:nvSpPr>
          <p:spPr>
            <a:xfrm>
              <a:off x="477473" y="367229"/>
              <a:ext cx="69762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2FA598"/>
                  </a:solidFill>
                  <a:latin typeface="Agency FB" panose="020B0503020202020204" pitchFamily="34" charset="0"/>
                </a:rPr>
                <a:t>01</a:t>
              </a:r>
              <a:endParaRPr lang="zh-CN" altLang="en-US" sz="3600" dirty="0">
                <a:solidFill>
                  <a:srgbClr val="2FA598"/>
                </a:solidFill>
                <a:latin typeface="Agency FB" panose="020B0503020202020204" pitchFamily="34" charset="0"/>
              </a:endParaRPr>
            </a:p>
          </p:txBody>
        </p:sp>
      </p:grpSp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val="1023178990"/>
              </p:ext>
            </p:extLst>
          </p:nvPr>
        </p:nvGraphicFramePr>
        <p:xfrm>
          <a:off x="0" y="879483"/>
          <a:ext cx="6472053" cy="43035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val="2934244480"/>
              </p:ext>
            </p:extLst>
          </p:nvPr>
        </p:nvGraphicFramePr>
        <p:xfrm>
          <a:off x="6483928" y="582370"/>
          <a:ext cx="4988563" cy="45450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07780" y="5486400"/>
            <a:ext cx="527740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3</a:t>
            </a:r>
            <a:r>
              <a:rPr lang="zh-CN" altLang="en-US" b="1" dirty="0" smtClean="0">
                <a:solidFill>
                  <a:schemeClr val="bg1"/>
                </a:solidFill>
              </a:rPr>
              <a:t>月、</a:t>
            </a:r>
            <a:r>
              <a:rPr lang="en-US" altLang="zh-CN" b="1" dirty="0" smtClean="0">
                <a:solidFill>
                  <a:schemeClr val="bg1"/>
                </a:solidFill>
              </a:rPr>
              <a:t>8</a:t>
            </a:r>
            <a:r>
              <a:rPr lang="zh-CN" altLang="en-US" b="1" dirty="0" smtClean="0">
                <a:solidFill>
                  <a:schemeClr val="bg1"/>
                </a:solidFill>
              </a:rPr>
              <a:t>月、</a:t>
            </a:r>
            <a:r>
              <a:rPr lang="en-US" altLang="zh-CN" b="1" dirty="0" smtClean="0">
                <a:solidFill>
                  <a:schemeClr val="bg1"/>
                </a:solidFill>
              </a:rPr>
              <a:t>11</a:t>
            </a:r>
            <a:r>
              <a:rPr lang="zh-CN" altLang="en-US" b="1" dirty="0" smtClean="0">
                <a:solidFill>
                  <a:schemeClr val="bg1"/>
                </a:solidFill>
              </a:rPr>
              <a:t>月为毛利巅峰月份，单月毛利</a:t>
            </a:r>
            <a:r>
              <a:rPr lang="en-US" altLang="zh-CN" b="1" dirty="0" smtClean="0">
                <a:solidFill>
                  <a:schemeClr val="bg1"/>
                </a:solidFill>
              </a:rPr>
              <a:t>20000+</a:t>
            </a:r>
          </a:p>
          <a:p>
            <a:r>
              <a:rPr lang="zh-CN" altLang="en-US" b="1" dirty="0" smtClean="0">
                <a:solidFill>
                  <a:schemeClr val="bg1"/>
                </a:solidFill>
              </a:rPr>
              <a:t>单产最高月份是</a:t>
            </a:r>
            <a:r>
              <a:rPr lang="en-US" altLang="zh-CN" b="1" dirty="0" smtClean="0">
                <a:solidFill>
                  <a:schemeClr val="bg1"/>
                </a:solidFill>
              </a:rPr>
              <a:t>3</a:t>
            </a:r>
            <a:r>
              <a:rPr lang="zh-CN" altLang="en-US" b="1" dirty="0" smtClean="0">
                <a:solidFill>
                  <a:schemeClr val="bg1"/>
                </a:solidFill>
              </a:rPr>
              <a:t>月，垂类单产</a:t>
            </a:r>
            <a:r>
              <a:rPr lang="en-US" altLang="zh-CN" b="1" dirty="0" smtClean="0">
                <a:solidFill>
                  <a:schemeClr val="bg1"/>
                </a:solidFill>
              </a:rPr>
              <a:t>5</a:t>
            </a:r>
            <a:r>
              <a:rPr lang="zh-CN" altLang="en-US" b="1" dirty="0" smtClean="0">
                <a:solidFill>
                  <a:schemeClr val="bg1"/>
                </a:solidFill>
              </a:rPr>
              <a:t>单</a:t>
            </a:r>
            <a:endParaRPr lang="en-US" altLang="zh-CN" b="1" dirty="0" smtClean="0">
              <a:solidFill>
                <a:schemeClr val="bg1"/>
              </a:solidFill>
            </a:endParaRPr>
          </a:p>
          <a:p>
            <a:r>
              <a:rPr lang="zh-CN" altLang="en-US" b="1" dirty="0" smtClean="0">
                <a:solidFill>
                  <a:schemeClr val="bg1"/>
                </a:solidFill>
              </a:rPr>
              <a:t>全年月平均毛利：</a:t>
            </a:r>
            <a:r>
              <a:rPr lang="en-US" altLang="zh-CN" b="1" dirty="0" smtClean="0">
                <a:solidFill>
                  <a:schemeClr val="bg1"/>
                </a:solidFill>
              </a:rPr>
              <a:t>9183</a:t>
            </a:r>
          </a:p>
          <a:p>
            <a:r>
              <a:rPr lang="zh-CN" altLang="en-US" b="1" dirty="0" smtClean="0">
                <a:solidFill>
                  <a:schemeClr val="bg1"/>
                </a:solidFill>
              </a:rPr>
              <a:t>全年月平均单量：</a:t>
            </a:r>
            <a:r>
              <a:rPr lang="en-US" altLang="zh-CN" b="1" dirty="0" smtClean="0">
                <a:solidFill>
                  <a:schemeClr val="bg1"/>
                </a:solidFill>
              </a:rPr>
              <a:t>1.67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958940" y="5308270"/>
            <a:ext cx="51523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全年签署爱采购</a:t>
            </a:r>
            <a:r>
              <a:rPr lang="en-US" altLang="zh-CN" dirty="0" smtClean="0">
                <a:solidFill>
                  <a:schemeClr val="bg1"/>
                </a:solidFill>
              </a:rPr>
              <a:t>18</a:t>
            </a:r>
            <a:r>
              <a:rPr lang="zh-CN" altLang="en-US" dirty="0" smtClean="0">
                <a:solidFill>
                  <a:schemeClr val="bg1"/>
                </a:solidFill>
              </a:rPr>
              <a:t>单，其中多年版</a:t>
            </a:r>
            <a:r>
              <a:rPr lang="en-US" altLang="zh-CN" dirty="0" smtClean="0">
                <a:solidFill>
                  <a:schemeClr val="bg1"/>
                </a:solidFill>
              </a:rPr>
              <a:t>1</a:t>
            </a:r>
            <a:r>
              <a:rPr lang="zh-CN" altLang="en-US" dirty="0" smtClean="0">
                <a:solidFill>
                  <a:schemeClr val="bg1"/>
                </a:solidFill>
              </a:rPr>
              <a:t>单，双开两单</a:t>
            </a:r>
            <a:endParaRPr lang="en-US" altLang="zh-CN" dirty="0" smtClean="0">
              <a:solidFill>
                <a:schemeClr val="bg1"/>
              </a:solidFill>
            </a:endParaRPr>
          </a:p>
          <a:p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dirty="0" smtClean="0"/>
              <a:t>沈阳盘古网络技术有限公司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659433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文本框 67"/>
          <p:cNvSpPr txBox="1"/>
          <p:nvPr/>
        </p:nvSpPr>
        <p:spPr>
          <a:xfrm>
            <a:off x="1158975" y="167204"/>
            <a:ext cx="1217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业绩</a:t>
            </a:r>
            <a:r>
              <a:rPr lang="zh-CN" altLang="en-US" sz="2000" b="1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分析</a:t>
            </a:r>
          </a:p>
        </p:txBody>
      </p:sp>
      <p:grpSp>
        <p:nvGrpSpPr>
          <p:cNvPr id="70" name="组合 69"/>
          <p:cNvGrpSpPr/>
          <p:nvPr/>
        </p:nvGrpSpPr>
        <p:grpSpPr>
          <a:xfrm>
            <a:off x="95578" y="101257"/>
            <a:ext cx="891120" cy="778226"/>
            <a:chOff x="283980" y="301282"/>
            <a:chExt cx="891119" cy="778226"/>
          </a:xfrm>
        </p:grpSpPr>
        <p:grpSp>
          <p:nvGrpSpPr>
            <p:cNvPr id="71" name="组合 70"/>
            <p:cNvGrpSpPr/>
            <p:nvPr/>
          </p:nvGrpSpPr>
          <p:grpSpPr>
            <a:xfrm>
              <a:off x="283980" y="301282"/>
              <a:ext cx="866605" cy="778226"/>
              <a:chOff x="225922" y="165203"/>
              <a:chExt cx="1038215" cy="932335"/>
            </a:xfrm>
          </p:grpSpPr>
          <p:sp>
            <p:nvSpPr>
              <p:cNvPr id="73" name="任意多边形 72"/>
              <p:cNvSpPr/>
              <p:nvPr/>
            </p:nvSpPr>
            <p:spPr>
              <a:xfrm>
                <a:off x="365209" y="290285"/>
                <a:ext cx="759642" cy="682172"/>
              </a:xfrm>
              <a:custGeom>
                <a:avLst/>
                <a:gdLst>
                  <a:gd name="connsiteX0" fmla="*/ 949445 w 3191647"/>
                  <a:gd name="connsiteY0" fmla="*/ 0 h 2866152"/>
                  <a:gd name="connsiteX1" fmla="*/ 2234352 w 3191647"/>
                  <a:gd name="connsiteY1" fmla="*/ 0 h 2866152"/>
                  <a:gd name="connsiteX2" fmla="*/ 2402131 w 3191647"/>
                  <a:gd name="connsiteY2" fmla="*/ 51249 h 2866152"/>
                  <a:gd name="connsiteX3" fmla="*/ 2409685 w 3191647"/>
                  <a:gd name="connsiteY3" fmla="*/ 57482 h 2866152"/>
                  <a:gd name="connsiteX4" fmla="*/ 2430115 w 3191647"/>
                  <a:gd name="connsiteY4" fmla="*/ 70005 h 2866152"/>
                  <a:gd name="connsiteX5" fmla="*/ 2508940 w 3191647"/>
                  <a:gd name="connsiteY5" fmla="*/ 159371 h 2866152"/>
                  <a:gd name="connsiteX6" fmla="*/ 3151394 w 3191647"/>
                  <a:gd name="connsiteY6" fmla="*/ 1272133 h 2866152"/>
                  <a:gd name="connsiteX7" fmla="*/ 3181372 w 3191647"/>
                  <a:gd name="connsiteY7" fmla="*/ 1499841 h 2866152"/>
                  <a:gd name="connsiteX8" fmla="*/ 3172981 w 3191647"/>
                  <a:gd name="connsiteY8" fmla="*/ 1522315 h 2866152"/>
                  <a:gd name="connsiteX9" fmla="*/ 3170003 w 3191647"/>
                  <a:gd name="connsiteY9" fmla="*/ 1535472 h 2866152"/>
                  <a:gd name="connsiteX10" fmla="*/ 3145044 w 3191647"/>
                  <a:gd name="connsiteY10" fmla="*/ 1590895 h 2866152"/>
                  <a:gd name="connsiteX11" fmla="*/ 2502590 w 3191647"/>
                  <a:gd name="connsiteY11" fmla="*/ 2703657 h 2866152"/>
                  <a:gd name="connsiteX12" fmla="*/ 2488794 w 3191647"/>
                  <a:gd name="connsiteY12" fmla="*/ 2722817 h 2866152"/>
                  <a:gd name="connsiteX13" fmla="*/ 2482806 w 3191647"/>
                  <a:gd name="connsiteY13" fmla="*/ 2733849 h 2866152"/>
                  <a:gd name="connsiteX14" fmla="*/ 2467439 w 3191647"/>
                  <a:gd name="connsiteY14" fmla="*/ 2752474 h 2866152"/>
                  <a:gd name="connsiteX15" fmla="*/ 2467072 w 3191647"/>
                  <a:gd name="connsiteY15" fmla="*/ 2752984 h 2866152"/>
                  <a:gd name="connsiteX16" fmla="*/ 2466846 w 3191647"/>
                  <a:gd name="connsiteY16" fmla="*/ 2753192 h 2866152"/>
                  <a:gd name="connsiteX17" fmla="*/ 2446163 w 3191647"/>
                  <a:gd name="connsiteY17" fmla="*/ 2778260 h 2866152"/>
                  <a:gd name="connsiteX18" fmla="*/ 2233973 w 3191647"/>
                  <a:gd name="connsiteY18" fmla="*/ 2866152 h 2866152"/>
                  <a:gd name="connsiteX19" fmla="*/ 949066 w 3191647"/>
                  <a:gd name="connsiteY19" fmla="*/ 2866152 h 2866152"/>
                  <a:gd name="connsiteX20" fmla="*/ 700233 w 3191647"/>
                  <a:gd name="connsiteY20" fmla="*/ 2733849 h 2866152"/>
                  <a:gd name="connsiteX21" fmla="*/ 689623 w 3191647"/>
                  <a:gd name="connsiteY21" fmla="*/ 2714300 h 2866152"/>
                  <a:gd name="connsiteX22" fmla="*/ 681960 w 3191647"/>
                  <a:gd name="connsiteY22" fmla="*/ 2703658 h 2866152"/>
                  <a:gd name="connsiteX23" fmla="*/ 39506 w 3191647"/>
                  <a:gd name="connsiteY23" fmla="*/ 1590896 h 2866152"/>
                  <a:gd name="connsiteX24" fmla="*/ 1526 w 3191647"/>
                  <a:gd name="connsiteY24" fmla="*/ 1477948 h 2866152"/>
                  <a:gd name="connsiteX25" fmla="*/ 720 w 3191647"/>
                  <a:gd name="connsiteY25" fmla="*/ 1447354 h 2866152"/>
                  <a:gd name="connsiteX26" fmla="*/ 0 w 3191647"/>
                  <a:gd name="connsiteY26" fmla="*/ 1443059 h 2866152"/>
                  <a:gd name="connsiteX27" fmla="*/ 303 w 3191647"/>
                  <a:gd name="connsiteY27" fmla="*/ 1431516 h 2866152"/>
                  <a:gd name="connsiteX28" fmla="*/ 0 w 3191647"/>
                  <a:gd name="connsiteY28" fmla="*/ 1419970 h 2866152"/>
                  <a:gd name="connsiteX29" fmla="*/ 720 w 3191647"/>
                  <a:gd name="connsiteY29" fmla="*/ 1415675 h 2866152"/>
                  <a:gd name="connsiteX30" fmla="*/ 1526 w 3191647"/>
                  <a:gd name="connsiteY30" fmla="*/ 1385081 h 2866152"/>
                  <a:gd name="connsiteX31" fmla="*/ 39506 w 3191647"/>
                  <a:gd name="connsiteY31" fmla="*/ 1272134 h 2866152"/>
                  <a:gd name="connsiteX32" fmla="*/ 681960 w 3191647"/>
                  <a:gd name="connsiteY32" fmla="*/ 159372 h 2866152"/>
                  <a:gd name="connsiteX33" fmla="*/ 698045 w 3191647"/>
                  <a:gd name="connsiteY33" fmla="*/ 137034 h 2866152"/>
                  <a:gd name="connsiteX34" fmla="*/ 700612 w 3191647"/>
                  <a:gd name="connsiteY34" fmla="*/ 132303 h 2866152"/>
                  <a:gd name="connsiteX35" fmla="*/ 707202 w 3191647"/>
                  <a:gd name="connsiteY35" fmla="*/ 124316 h 2866152"/>
                  <a:gd name="connsiteX36" fmla="*/ 717478 w 3191647"/>
                  <a:gd name="connsiteY36" fmla="*/ 110046 h 2866152"/>
                  <a:gd name="connsiteX37" fmla="*/ 723796 w 3191647"/>
                  <a:gd name="connsiteY37" fmla="*/ 104204 h 2866152"/>
                  <a:gd name="connsiteX38" fmla="*/ 737255 w 3191647"/>
                  <a:gd name="connsiteY38" fmla="*/ 87892 h 2866152"/>
                  <a:gd name="connsiteX39" fmla="*/ 949445 w 3191647"/>
                  <a:gd name="connsiteY39" fmla="*/ 0 h 2866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3191647" h="2866152">
                    <a:moveTo>
                      <a:pt x="949445" y="0"/>
                    </a:moveTo>
                    <a:lnTo>
                      <a:pt x="2234352" y="0"/>
                    </a:lnTo>
                    <a:cubicBezTo>
                      <a:pt x="2296501" y="0"/>
                      <a:pt x="2354237" y="18893"/>
                      <a:pt x="2402131" y="51249"/>
                    </a:cubicBezTo>
                    <a:lnTo>
                      <a:pt x="2409685" y="57482"/>
                    </a:lnTo>
                    <a:lnTo>
                      <a:pt x="2430115" y="70005"/>
                    </a:lnTo>
                    <a:cubicBezTo>
                      <a:pt x="2461216" y="93504"/>
                      <a:pt x="2488224" y="123489"/>
                      <a:pt x="2508940" y="159371"/>
                    </a:cubicBezTo>
                    <a:lnTo>
                      <a:pt x="3151394" y="1272133"/>
                    </a:lnTo>
                    <a:cubicBezTo>
                      <a:pt x="3192826" y="1343897"/>
                      <a:pt x="3201249" y="1425660"/>
                      <a:pt x="3181372" y="1499841"/>
                    </a:cubicBezTo>
                    <a:lnTo>
                      <a:pt x="3172981" y="1522315"/>
                    </a:lnTo>
                    <a:lnTo>
                      <a:pt x="3170003" y="1535472"/>
                    </a:lnTo>
                    <a:cubicBezTo>
                      <a:pt x="3163697" y="1554388"/>
                      <a:pt x="3155402" y="1572954"/>
                      <a:pt x="3145044" y="1590895"/>
                    </a:cubicBezTo>
                    <a:lnTo>
                      <a:pt x="2502590" y="2703657"/>
                    </a:lnTo>
                    <a:lnTo>
                      <a:pt x="2488794" y="2722817"/>
                    </a:lnTo>
                    <a:lnTo>
                      <a:pt x="2482806" y="2733849"/>
                    </a:lnTo>
                    <a:lnTo>
                      <a:pt x="2467439" y="2752474"/>
                    </a:lnTo>
                    <a:lnTo>
                      <a:pt x="2467072" y="2752984"/>
                    </a:lnTo>
                    <a:lnTo>
                      <a:pt x="2466846" y="2753192"/>
                    </a:lnTo>
                    <a:lnTo>
                      <a:pt x="2446163" y="2778260"/>
                    </a:lnTo>
                    <a:cubicBezTo>
                      <a:pt x="2391859" y="2832565"/>
                      <a:pt x="2316839" y="2866152"/>
                      <a:pt x="2233973" y="2866152"/>
                    </a:cubicBezTo>
                    <a:lnTo>
                      <a:pt x="949066" y="2866152"/>
                    </a:lnTo>
                    <a:cubicBezTo>
                      <a:pt x="845484" y="2866152"/>
                      <a:pt x="754160" y="2813671"/>
                      <a:pt x="700233" y="2733849"/>
                    </a:cubicBezTo>
                    <a:lnTo>
                      <a:pt x="689623" y="2714300"/>
                    </a:lnTo>
                    <a:lnTo>
                      <a:pt x="681960" y="2703658"/>
                    </a:lnTo>
                    <a:lnTo>
                      <a:pt x="39506" y="1590896"/>
                    </a:lnTo>
                    <a:cubicBezTo>
                      <a:pt x="18789" y="1555014"/>
                      <a:pt x="6326" y="1516632"/>
                      <a:pt x="1526" y="1477948"/>
                    </a:cubicBezTo>
                    <a:lnTo>
                      <a:pt x="720" y="1447354"/>
                    </a:lnTo>
                    <a:lnTo>
                      <a:pt x="0" y="1443059"/>
                    </a:lnTo>
                    <a:lnTo>
                      <a:pt x="303" y="1431516"/>
                    </a:lnTo>
                    <a:lnTo>
                      <a:pt x="0" y="1419970"/>
                    </a:lnTo>
                    <a:lnTo>
                      <a:pt x="720" y="1415675"/>
                    </a:lnTo>
                    <a:lnTo>
                      <a:pt x="1526" y="1385081"/>
                    </a:lnTo>
                    <a:cubicBezTo>
                      <a:pt x="6326" y="1346398"/>
                      <a:pt x="18789" y="1308016"/>
                      <a:pt x="39506" y="1272134"/>
                    </a:cubicBezTo>
                    <a:lnTo>
                      <a:pt x="681960" y="159372"/>
                    </a:lnTo>
                    <a:lnTo>
                      <a:pt x="698045" y="137034"/>
                    </a:lnTo>
                    <a:lnTo>
                      <a:pt x="700612" y="132303"/>
                    </a:lnTo>
                    <a:lnTo>
                      <a:pt x="707202" y="124316"/>
                    </a:lnTo>
                    <a:lnTo>
                      <a:pt x="717478" y="110046"/>
                    </a:lnTo>
                    <a:lnTo>
                      <a:pt x="723796" y="104204"/>
                    </a:lnTo>
                    <a:lnTo>
                      <a:pt x="737255" y="87892"/>
                    </a:lnTo>
                    <a:cubicBezTo>
                      <a:pt x="791559" y="33588"/>
                      <a:pt x="866580" y="0"/>
                      <a:pt x="94944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5E5E5"/>
                  </a:gs>
                  <a:gs pos="100000">
                    <a:srgbClr val="FEFEFE"/>
                  </a:gs>
                </a:gsLst>
                <a:lin ang="5400000" scaled="1"/>
              </a:gradFill>
              <a:ln w="25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0E0E0"/>
                    </a:gs>
                  </a:gsLst>
                  <a:lin ang="5400000" scaled="1"/>
                </a:gradFill>
              </a:ln>
              <a:effectLst>
                <a:outerShdw blurRad="571500" dist="342900" dir="2280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任意多边形 73"/>
              <p:cNvSpPr/>
              <p:nvPr/>
            </p:nvSpPr>
            <p:spPr>
              <a:xfrm>
                <a:off x="225922" y="165203"/>
                <a:ext cx="1038215" cy="932335"/>
              </a:xfrm>
              <a:custGeom>
                <a:avLst/>
                <a:gdLst>
                  <a:gd name="connsiteX0" fmla="*/ 949445 w 3191647"/>
                  <a:gd name="connsiteY0" fmla="*/ 0 h 2866152"/>
                  <a:gd name="connsiteX1" fmla="*/ 2234352 w 3191647"/>
                  <a:gd name="connsiteY1" fmla="*/ 0 h 2866152"/>
                  <a:gd name="connsiteX2" fmla="*/ 2402131 w 3191647"/>
                  <a:gd name="connsiteY2" fmla="*/ 51249 h 2866152"/>
                  <a:gd name="connsiteX3" fmla="*/ 2409685 w 3191647"/>
                  <a:gd name="connsiteY3" fmla="*/ 57482 h 2866152"/>
                  <a:gd name="connsiteX4" fmla="*/ 2430115 w 3191647"/>
                  <a:gd name="connsiteY4" fmla="*/ 70005 h 2866152"/>
                  <a:gd name="connsiteX5" fmla="*/ 2508940 w 3191647"/>
                  <a:gd name="connsiteY5" fmla="*/ 159371 h 2866152"/>
                  <a:gd name="connsiteX6" fmla="*/ 3151394 w 3191647"/>
                  <a:gd name="connsiteY6" fmla="*/ 1272133 h 2866152"/>
                  <a:gd name="connsiteX7" fmla="*/ 3181372 w 3191647"/>
                  <a:gd name="connsiteY7" fmla="*/ 1499841 h 2866152"/>
                  <a:gd name="connsiteX8" fmla="*/ 3172981 w 3191647"/>
                  <a:gd name="connsiteY8" fmla="*/ 1522315 h 2866152"/>
                  <a:gd name="connsiteX9" fmla="*/ 3170003 w 3191647"/>
                  <a:gd name="connsiteY9" fmla="*/ 1535472 h 2866152"/>
                  <a:gd name="connsiteX10" fmla="*/ 3145044 w 3191647"/>
                  <a:gd name="connsiteY10" fmla="*/ 1590895 h 2866152"/>
                  <a:gd name="connsiteX11" fmla="*/ 2502590 w 3191647"/>
                  <a:gd name="connsiteY11" fmla="*/ 2703657 h 2866152"/>
                  <a:gd name="connsiteX12" fmla="*/ 2488794 w 3191647"/>
                  <a:gd name="connsiteY12" fmla="*/ 2722817 h 2866152"/>
                  <a:gd name="connsiteX13" fmla="*/ 2482806 w 3191647"/>
                  <a:gd name="connsiteY13" fmla="*/ 2733849 h 2866152"/>
                  <a:gd name="connsiteX14" fmla="*/ 2467439 w 3191647"/>
                  <a:gd name="connsiteY14" fmla="*/ 2752474 h 2866152"/>
                  <a:gd name="connsiteX15" fmla="*/ 2467072 w 3191647"/>
                  <a:gd name="connsiteY15" fmla="*/ 2752984 h 2866152"/>
                  <a:gd name="connsiteX16" fmla="*/ 2466846 w 3191647"/>
                  <a:gd name="connsiteY16" fmla="*/ 2753192 h 2866152"/>
                  <a:gd name="connsiteX17" fmla="*/ 2446163 w 3191647"/>
                  <a:gd name="connsiteY17" fmla="*/ 2778260 h 2866152"/>
                  <a:gd name="connsiteX18" fmla="*/ 2233973 w 3191647"/>
                  <a:gd name="connsiteY18" fmla="*/ 2866152 h 2866152"/>
                  <a:gd name="connsiteX19" fmla="*/ 949066 w 3191647"/>
                  <a:gd name="connsiteY19" fmla="*/ 2866152 h 2866152"/>
                  <a:gd name="connsiteX20" fmla="*/ 700233 w 3191647"/>
                  <a:gd name="connsiteY20" fmla="*/ 2733849 h 2866152"/>
                  <a:gd name="connsiteX21" fmla="*/ 689623 w 3191647"/>
                  <a:gd name="connsiteY21" fmla="*/ 2714300 h 2866152"/>
                  <a:gd name="connsiteX22" fmla="*/ 681960 w 3191647"/>
                  <a:gd name="connsiteY22" fmla="*/ 2703658 h 2866152"/>
                  <a:gd name="connsiteX23" fmla="*/ 39506 w 3191647"/>
                  <a:gd name="connsiteY23" fmla="*/ 1590896 h 2866152"/>
                  <a:gd name="connsiteX24" fmla="*/ 1526 w 3191647"/>
                  <a:gd name="connsiteY24" fmla="*/ 1477948 h 2866152"/>
                  <a:gd name="connsiteX25" fmla="*/ 720 w 3191647"/>
                  <a:gd name="connsiteY25" fmla="*/ 1447354 h 2866152"/>
                  <a:gd name="connsiteX26" fmla="*/ 0 w 3191647"/>
                  <a:gd name="connsiteY26" fmla="*/ 1443059 h 2866152"/>
                  <a:gd name="connsiteX27" fmla="*/ 303 w 3191647"/>
                  <a:gd name="connsiteY27" fmla="*/ 1431516 h 2866152"/>
                  <a:gd name="connsiteX28" fmla="*/ 0 w 3191647"/>
                  <a:gd name="connsiteY28" fmla="*/ 1419970 h 2866152"/>
                  <a:gd name="connsiteX29" fmla="*/ 720 w 3191647"/>
                  <a:gd name="connsiteY29" fmla="*/ 1415675 h 2866152"/>
                  <a:gd name="connsiteX30" fmla="*/ 1526 w 3191647"/>
                  <a:gd name="connsiteY30" fmla="*/ 1385081 h 2866152"/>
                  <a:gd name="connsiteX31" fmla="*/ 39506 w 3191647"/>
                  <a:gd name="connsiteY31" fmla="*/ 1272134 h 2866152"/>
                  <a:gd name="connsiteX32" fmla="*/ 681960 w 3191647"/>
                  <a:gd name="connsiteY32" fmla="*/ 159372 h 2866152"/>
                  <a:gd name="connsiteX33" fmla="*/ 698045 w 3191647"/>
                  <a:gd name="connsiteY33" fmla="*/ 137034 h 2866152"/>
                  <a:gd name="connsiteX34" fmla="*/ 700612 w 3191647"/>
                  <a:gd name="connsiteY34" fmla="*/ 132303 h 2866152"/>
                  <a:gd name="connsiteX35" fmla="*/ 707202 w 3191647"/>
                  <a:gd name="connsiteY35" fmla="*/ 124316 h 2866152"/>
                  <a:gd name="connsiteX36" fmla="*/ 717478 w 3191647"/>
                  <a:gd name="connsiteY36" fmla="*/ 110046 h 2866152"/>
                  <a:gd name="connsiteX37" fmla="*/ 723796 w 3191647"/>
                  <a:gd name="connsiteY37" fmla="*/ 104204 h 2866152"/>
                  <a:gd name="connsiteX38" fmla="*/ 737255 w 3191647"/>
                  <a:gd name="connsiteY38" fmla="*/ 87892 h 2866152"/>
                  <a:gd name="connsiteX39" fmla="*/ 949445 w 3191647"/>
                  <a:gd name="connsiteY39" fmla="*/ 0 h 2866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3191647" h="2866152">
                    <a:moveTo>
                      <a:pt x="949445" y="0"/>
                    </a:moveTo>
                    <a:lnTo>
                      <a:pt x="2234352" y="0"/>
                    </a:lnTo>
                    <a:cubicBezTo>
                      <a:pt x="2296501" y="0"/>
                      <a:pt x="2354237" y="18893"/>
                      <a:pt x="2402131" y="51249"/>
                    </a:cubicBezTo>
                    <a:lnTo>
                      <a:pt x="2409685" y="57482"/>
                    </a:lnTo>
                    <a:lnTo>
                      <a:pt x="2430115" y="70005"/>
                    </a:lnTo>
                    <a:cubicBezTo>
                      <a:pt x="2461216" y="93504"/>
                      <a:pt x="2488224" y="123489"/>
                      <a:pt x="2508940" y="159371"/>
                    </a:cubicBezTo>
                    <a:lnTo>
                      <a:pt x="3151394" y="1272133"/>
                    </a:lnTo>
                    <a:cubicBezTo>
                      <a:pt x="3192826" y="1343897"/>
                      <a:pt x="3201249" y="1425660"/>
                      <a:pt x="3181372" y="1499841"/>
                    </a:cubicBezTo>
                    <a:lnTo>
                      <a:pt x="3172981" y="1522315"/>
                    </a:lnTo>
                    <a:lnTo>
                      <a:pt x="3170003" y="1535472"/>
                    </a:lnTo>
                    <a:cubicBezTo>
                      <a:pt x="3163697" y="1554388"/>
                      <a:pt x="3155402" y="1572954"/>
                      <a:pt x="3145044" y="1590895"/>
                    </a:cubicBezTo>
                    <a:lnTo>
                      <a:pt x="2502590" y="2703657"/>
                    </a:lnTo>
                    <a:lnTo>
                      <a:pt x="2488794" y="2722817"/>
                    </a:lnTo>
                    <a:lnTo>
                      <a:pt x="2482806" y="2733849"/>
                    </a:lnTo>
                    <a:lnTo>
                      <a:pt x="2467439" y="2752474"/>
                    </a:lnTo>
                    <a:lnTo>
                      <a:pt x="2467072" y="2752984"/>
                    </a:lnTo>
                    <a:lnTo>
                      <a:pt x="2466846" y="2753192"/>
                    </a:lnTo>
                    <a:lnTo>
                      <a:pt x="2446163" y="2778260"/>
                    </a:lnTo>
                    <a:cubicBezTo>
                      <a:pt x="2391859" y="2832565"/>
                      <a:pt x="2316839" y="2866152"/>
                      <a:pt x="2233973" y="2866152"/>
                    </a:cubicBezTo>
                    <a:lnTo>
                      <a:pt x="949066" y="2866152"/>
                    </a:lnTo>
                    <a:cubicBezTo>
                      <a:pt x="845484" y="2866152"/>
                      <a:pt x="754160" y="2813671"/>
                      <a:pt x="700233" y="2733849"/>
                    </a:cubicBezTo>
                    <a:lnTo>
                      <a:pt x="689623" y="2714300"/>
                    </a:lnTo>
                    <a:lnTo>
                      <a:pt x="681960" y="2703658"/>
                    </a:lnTo>
                    <a:lnTo>
                      <a:pt x="39506" y="1590896"/>
                    </a:lnTo>
                    <a:cubicBezTo>
                      <a:pt x="18789" y="1555014"/>
                      <a:pt x="6326" y="1516632"/>
                      <a:pt x="1526" y="1477948"/>
                    </a:cubicBezTo>
                    <a:lnTo>
                      <a:pt x="720" y="1447354"/>
                    </a:lnTo>
                    <a:lnTo>
                      <a:pt x="0" y="1443059"/>
                    </a:lnTo>
                    <a:lnTo>
                      <a:pt x="303" y="1431516"/>
                    </a:lnTo>
                    <a:lnTo>
                      <a:pt x="0" y="1419970"/>
                    </a:lnTo>
                    <a:lnTo>
                      <a:pt x="720" y="1415675"/>
                    </a:lnTo>
                    <a:lnTo>
                      <a:pt x="1526" y="1385081"/>
                    </a:lnTo>
                    <a:cubicBezTo>
                      <a:pt x="6326" y="1346398"/>
                      <a:pt x="18789" y="1308016"/>
                      <a:pt x="39506" y="1272134"/>
                    </a:cubicBezTo>
                    <a:lnTo>
                      <a:pt x="681960" y="159372"/>
                    </a:lnTo>
                    <a:lnTo>
                      <a:pt x="698045" y="137034"/>
                    </a:lnTo>
                    <a:lnTo>
                      <a:pt x="700612" y="132303"/>
                    </a:lnTo>
                    <a:lnTo>
                      <a:pt x="707202" y="124316"/>
                    </a:lnTo>
                    <a:lnTo>
                      <a:pt x="717478" y="110046"/>
                    </a:lnTo>
                    <a:lnTo>
                      <a:pt x="723796" y="104204"/>
                    </a:lnTo>
                    <a:lnTo>
                      <a:pt x="737255" y="87892"/>
                    </a:lnTo>
                    <a:cubicBezTo>
                      <a:pt x="791559" y="33588"/>
                      <a:pt x="866580" y="0"/>
                      <a:pt x="949445" y="0"/>
                    </a:cubicBezTo>
                    <a:close/>
                  </a:path>
                </a:pathLst>
              </a:custGeom>
              <a:noFill/>
              <a:ln w="25400">
                <a:solidFill>
                  <a:schemeClr val="bg1">
                    <a:alpha val="22000"/>
                  </a:schemeClr>
                </a:solidFill>
              </a:ln>
              <a:effectLst>
                <a:outerShdw blurRad="571500" dist="342900" dir="2280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2" name="文本框 71"/>
            <p:cNvSpPr txBox="1"/>
            <p:nvPr/>
          </p:nvSpPr>
          <p:spPr>
            <a:xfrm>
              <a:off x="477473" y="367229"/>
              <a:ext cx="69762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2FA598"/>
                  </a:solidFill>
                  <a:latin typeface="Agency FB" panose="020B0503020202020204" pitchFamily="34" charset="0"/>
                </a:rPr>
                <a:t>01</a:t>
              </a:r>
              <a:endParaRPr lang="zh-CN" altLang="en-US" sz="3600" dirty="0">
                <a:solidFill>
                  <a:srgbClr val="2FA598"/>
                </a:solidFill>
                <a:latin typeface="Agency FB" panose="020B0503020202020204" pitchFamily="34" charset="0"/>
              </a:endParaRPr>
            </a:p>
          </p:txBody>
        </p:sp>
      </p:grpSp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4197482733"/>
              </p:ext>
            </p:extLst>
          </p:nvPr>
        </p:nvGraphicFramePr>
        <p:xfrm>
          <a:off x="4064000" y="490369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11842" y="1080654"/>
            <a:ext cx="2086903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</a:rPr>
              <a:t>全年还是以跨线索开发为主，占比</a:t>
            </a:r>
            <a:r>
              <a:rPr lang="en-US" altLang="zh-CN" sz="2800" b="1" dirty="0" smtClean="0">
                <a:solidFill>
                  <a:schemeClr val="bg1"/>
                </a:solidFill>
              </a:rPr>
              <a:t>39%</a:t>
            </a:r>
          </a:p>
          <a:p>
            <a:r>
              <a:rPr lang="zh-CN" altLang="en-US" sz="2800" b="1" dirty="0" smtClean="0">
                <a:solidFill>
                  <a:schemeClr val="bg1"/>
                </a:solidFill>
              </a:rPr>
              <a:t>其次是挑入，占比</a:t>
            </a:r>
            <a:r>
              <a:rPr lang="en-US" altLang="zh-CN" sz="2800" b="1" dirty="0" smtClean="0">
                <a:solidFill>
                  <a:schemeClr val="bg1"/>
                </a:solidFill>
              </a:rPr>
              <a:t>22%</a:t>
            </a:r>
          </a:p>
          <a:p>
            <a:r>
              <a:rPr lang="zh-CN" altLang="en-US" sz="2800" b="1" dirty="0">
                <a:solidFill>
                  <a:schemeClr val="bg1"/>
                </a:solidFill>
              </a:rPr>
              <a:t>其余</a:t>
            </a:r>
            <a:r>
              <a:rPr lang="zh-CN" altLang="en-US" sz="2800" b="1" dirty="0" smtClean="0">
                <a:solidFill>
                  <a:schemeClr val="bg1"/>
                </a:solidFill>
              </a:rPr>
              <a:t>方法产出一般，需要增强其他线索来源与产出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74539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58975" y="167204"/>
            <a:ext cx="1217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数据情况</a:t>
            </a:r>
            <a:endParaRPr lang="zh-CN" altLang="en-US" sz="2000" b="1" dirty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07780" y="101257"/>
            <a:ext cx="891120" cy="778226"/>
            <a:chOff x="283980" y="301282"/>
            <a:chExt cx="891119" cy="778226"/>
          </a:xfrm>
        </p:grpSpPr>
        <p:grpSp>
          <p:nvGrpSpPr>
            <p:cNvPr id="6" name="组合 5"/>
            <p:cNvGrpSpPr/>
            <p:nvPr/>
          </p:nvGrpSpPr>
          <p:grpSpPr>
            <a:xfrm>
              <a:off x="283980" y="301282"/>
              <a:ext cx="866605" cy="778226"/>
              <a:chOff x="225922" y="165203"/>
              <a:chExt cx="1038215" cy="932335"/>
            </a:xfrm>
          </p:grpSpPr>
          <p:sp>
            <p:nvSpPr>
              <p:cNvPr id="8" name="任意多边形 7"/>
              <p:cNvSpPr/>
              <p:nvPr/>
            </p:nvSpPr>
            <p:spPr>
              <a:xfrm>
                <a:off x="365209" y="290285"/>
                <a:ext cx="759642" cy="682172"/>
              </a:xfrm>
              <a:custGeom>
                <a:avLst/>
                <a:gdLst>
                  <a:gd name="connsiteX0" fmla="*/ 949445 w 3191647"/>
                  <a:gd name="connsiteY0" fmla="*/ 0 h 2866152"/>
                  <a:gd name="connsiteX1" fmla="*/ 2234352 w 3191647"/>
                  <a:gd name="connsiteY1" fmla="*/ 0 h 2866152"/>
                  <a:gd name="connsiteX2" fmla="*/ 2402131 w 3191647"/>
                  <a:gd name="connsiteY2" fmla="*/ 51249 h 2866152"/>
                  <a:gd name="connsiteX3" fmla="*/ 2409685 w 3191647"/>
                  <a:gd name="connsiteY3" fmla="*/ 57482 h 2866152"/>
                  <a:gd name="connsiteX4" fmla="*/ 2430115 w 3191647"/>
                  <a:gd name="connsiteY4" fmla="*/ 70005 h 2866152"/>
                  <a:gd name="connsiteX5" fmla="*/ 2508940 w 3191647"/>
                  <a:gd name="connsiteY5" fmla="*/ 159371 h 2866152"/>
                  <a:gd name="connsiteX6" fmla="*/ 3151394 w 3191647"/>
                  <a:gd name="connsiteY6" fmla="*/ 1272133 h 2866152"/>
                  <a:gd name="connsiteX7" fmla="*/ 3181372 w 3191647"/>
                  <a:gd name="connsiteY7" fmla="*/ 1499841 h 2866152"/>
                  <a:gd name="connsiteX8" fmla="*/ 3172981 w 3191647"/>
                  <a:gd name="connsiteY8" fmla="*/ 1522315 h 2866152"/>
                  <a:gd name="connsiteX9" fmla="*/ 3170003 w 3191647"/>
                  <a:gd name="connsiteY9" fmla="*/ 1535472 h 2866152"/>
                  <a:gd name="connsiteX10" fmla="*/ 3145044 w 3191647"/>
                  <a:gd name="connsiteY10" fmla="*/ 1590895 h 2866152"/>
                  <a:gd name="connsiteX11" fmla="*/ 2502590 w 3191647"/>
                  <a:gd name="connsiteY11" fmla="*/ 2703657 h 2866152"/>
                  <a:gd name="connsiteX12" fmla="*/ 2488794 w 3191647"/>
                  <a:gd name="connsiteY12" fmla="*/ 2722817 h 2866152"/>
                  <a:gd name="connsiteX13" fmla="*/ 2482806 w 3191647"/>
                  <a:gd name="connsiteY13" fmla="*/ 2733849 h 2866152"/>
                  <a:gd name="connsiteX14" fmla="*/ 2467439 w 3191647"/>
                  <a:gd name="connsiteY14" fmla="*/ 2752474 h 2866152"/>
                  <a:gd name="connsiteX15" fmla="*/ 2467072 w 3191647"/>
                  <a:gd name="connsiteY15" fmla="*/ 2752984 h 2866152"/>
                  <a:gd name="connsiteX16" fmla="*/ 2466846 w 3191647"/>
                  <a:gd name="connsiteY16" fmla="*/ 2753192 h 2866152"/>
                  <a:gd name="connsiteX17" fmla="*/ 2446163 w 3191647"/>
                  <a:gd name="connsiteY17" fmla="*/ 2778260 h 2866152"/>
                  <a:gd name="connsiteX18" fmla="*/ 2233973 w 3191647"/>
                  <a:gd name="connsiteY18" fmla="*/ 2866152 h 2866152"/>
                  <a:gd name="connsiteX19" fmla="*/ 949066 w 3191647"/>
                  <a:gd name="connsiteY19" fmla="*/ 2866152 h 2866152"/>
                  <a:gd name="connsiteX20" fmla="*/ 700233 w 3191647"/>
                  <a:gd name="connsiteY20" fmla="*/ 2733849 h 2866152"/>
                  <a:gd name="connsiteX21" fmla="*/ 689623 w 3191647"/>
                  <a:gd name="connsiteY21" fmla="*/ 2714300 h 2866152"/>
                  <a:gd name="connsiteX22" fmla="*/ 681960 w 3191647"/>
                  <a:gd name="connsiteY22" fmla="*/ 2703658 h 2866152"/>
                  <a:gd name="connsiteX23" fmla="*/ 39506 w 3191647"/>
                  <a:gd name="connsiteY23" fmla="*/ 1590896 h 2866152"/>
                  <a:gd name="connsiteX24" fmla="*/ 1526 w 3191647"/>
                  <a:gd name="connsiteY24" fmla="*/ 1477948 h 2866152"/>
                  <a:gd name="connsiteX25" fmla="*/ 720 w 3191647"/>
                  <a:gd name="connsiteY25" fmla="*/ 1447354 h 2866152"/>
                  <a:gd name="connsiteX26" fmla="*/ 0 w 3191647"/>
                  <a:gd name="connsiteY26" fmla="*/ 1443059 h 2866152"/>
                  <a:gd name="connsiteX27" fmla="*/ 303 w 3191647"/>
                  <a:gd name="connsiteY27" fmla="*/ 1431516 h 2866152"/>
                  <a:gd name="connsiteX28" fmla="*/ 0 w 3191647"/>
                  <a:gd name="connsiteY28" fmla="*/ 1419970 h 2866152"/>
                  <a:gd name="connsiteX29" fmla="*/ 720 w 3191647"/>
                  <a:gd name="connsiteY29" fmla="*/ 1415675 h 2866152"/>
                  <a:gd name="connsiteX30" fmla="*/ 1526 w 3191647"/>
                  <a:gd name="connsiteY30" fmla="*/ 1385081 h 2866152"/>
                  <a:gd name="connsiteX31" fmla="*/ 39506 w 3191647"/>
                  <a:gd name="connsiteY31" fmla="*/ 1272134 h 2866152"/>
                  <a:gd name="connsiteX32" fmla="*/ 681960 w 3191647"/>
                  <a:gd name="connsiteY32" fmla="*/ 159372 h 2866152"/>
                  <a:gd name="connsiteX33" fmla="*/ 698045 w 3191647"/>
                  <a:gd name="connsiteY33" fmla="*/ 137034 h 2866152"/>
                  <a:gd name="connsiteX34" fmla="*/ 700612 w 3191647"/>
                  <a:gd name="connsiteY34" fmla="*/ 132303 h 2866152"/>
                  <a:gd name="connsiteX35" fmla="*/ 707202 w 3191647"/>
                  <a:gd name="connsiteY35" fmla="*/ 124316 h 2866152"/>
                  <a:gd name="connsiteX36" fmla="*/ 717478 w 3191647"/>
                  <a:gd name="connsiteY36" fmla="*/ 110046 h 2866152"/>
                  <a:gd name="connsiteX37" fmla="*/ 723796 w 3191647"/>
                  <a:gd name="connsiteY37" fmla="*/ 104204 h 2866152"/>
                  <a:gd name="connsiteX38" fmla="*/ 737255 w 3191647"/>
                  <a:gd name="connsiteY38" fmla="*/ 87892 h 2866152"/>
                  <a:gd name="connsiteX39" fmla="*/ 949445 w 3191647"/>
                  <a:gd name="connsiteY39" fmla="*/ 0 h 2866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3191647" h="2866152">
                    <a:moveTo>
                      <a:pt x="949445" y="0"/>
                    </a:moveTo>
                    <a:lnTo>
                      <a:pt x="2234352" y="0"/>
                    </a:lnTo>
                    <a:cubicBezTo>
                      <a:pt x="2296501" y="0"/>
                      <a:pt x="2354237" y="18893"/>
                      <a:pt x="2402131" y="51249"/>
                    </a:cubicBezTo>
                    <a:lnTo>
                      <a:pt x="2409685" y="57482"/>
                    </a:lnTo>
                    <a:lnTo>
                      <a:pt x="2430115" y="70005"/>
                    </a:lnTo>
                    <a:cubicBezTo>
                      <a:pt x="2461216" y="93504"/>
                      <a:pt x="2488224" y="123489"/>
                      <a:pt x="2508940" y="159371"/>
                    </a:cubicBezTo>
                    <a:lnTo>
                      <a:pt x="3151394" y="1272133"/>
                    </a:lnTo>
                    <a:cubicBezTo>
                      <a:pt x="3192826" y="1343897"/>
                      <a:pt x="3201249" y="1425660"/>
                      <a:pt x="3181372" y="1499841"/>
                    </a:cubicBezTo>
                    <a:lnTo>
                      <a:pt x="3172981" y="1522315"/>
                    </a:lnTo>
                    <a:lnTo>
                      <a:pt x="3170003" y="1535472"/>
                    </a:lnTo>
                    <a:cubicBezTo>
                      <a:pt x="3163697" y="1554388"/>
                      <a:pt x="3155402" y="1572954"/>
                      <a:pt x="3145044" y="1590895"/>
                    </a:cubicBezTo>
                    <a:lnTo>
                      <a:pt x="2502590" y="2703657"/>
                    </a:lnTo>
                    <a:lnTo>
                      <a:pt x="2488794" y="2722817"/>
                    </a:lnTo>
                    <a:lnTo>
                      <a:pt x="2482806" y="2733849"/>
                    </a:lnTo>
                    <a:lnTo>
                      <a:pt x="2467439" y="2752474"/>
                    </a:lnTo>
                    <a:lnTo>
                      <a:pt x="2467072" y="2752984"/>
                    </a:lnTo>
                    <a:lnTo>
                      <a:pt x="2466846" y="2753192"/>
                    </a:lnTo>
                    <a:lnTo>
                      <a:pt x="2446163" y="2778260"/>
                    </a:lnTo>
                    <a:cubicBezTo>
                      <a:pt x="2391859" y="2832565"/>
                      <a:pt x="2316839" y="2866152"/>
                      <a:pt x="2233973" y="2866152"/>
                    </a:cubicBezTo>
                    <a:lnTo>
                      <a:pt x="949066" y="2866152"/>
                    </a:lnTo>
                    <a:cubicBezTo>
                      <a:pt x="845484" y="2866152"/>
                      <a:pt x="754160" y="2813671"/>
                      <a:pt x="700233" y="2733849"/>
                    </a:cubicBezTo>
                    <a:lnTo>
                      <a:pt x="689623" y="2714300"/>
                    </a:lnTo>
                    <a:lnTo>
                      <a:pt x="681960" y="2703658"/>
                    </a:lnTo>
                    <a:lnTo>
                      <a:pt x="39506" y="1590896"/>
                    </a:lnTo>
                    <a:cubicBezTo>
                      <a:pt x="18789" y="1555014"/>
                      <a:pt x="6326" y="1516632"/>
                      <a:pt x="1526" y="1477948"/>
                    </a:cubicBezTo>
                    <a:lnTo>
                      <a:pt x="720" y="1447354"/>
                    </a:lnTo>
                    <a:lnTo>
                      <a:pt x="0" y="1443059"/>
                    </a:lnTo>
                    <a:lnTo>
                      <a:pt x="303" y="1431516"/>
                    </a:lnTo>
                    <a:lnTo>
                      <a:pt x="0" y="1419970"/>
                    </a:lnTo>
                    <a:lnTo>
                      <a:pt x="720" y="1415675"/>
                    </a:lnTo>
                    <a:lnTo>
                      <a:pt x="1526" y="1385081"/>
                    </a:lnTo>
                    <a:cubicBezTo>
                      <a:pt x="6326" y="1346398"/>
                      <a:pt x="18789" y="1308016"/>
                      <a:pt x="39506" y="1272134"/>
                    </a:cubicBezTo>
                    <a:lnTo>
                      <a:pt x="681960" y="159372"/>
                    </a:lnTo>
                    <a:lnTo>
                      <a:pt x="698045" y="137034"/>
                    </a:lnTo>
                    <a:lnTo>
                      <a:pt x="700612" y="132303"/>
                    </a:lnTo>
                    <a:lnTo>
                      <a:pt x="707202" y="124316"/>
                    </a:lnTo>
                    <a:lnTo>
                      <a:pt x="717478" y="110046"/>
                    </a:lnTo>
                    <a:lnTo>
                      <a:pt x="723796" y="104204"/>
                    </a:lnTo>
                    <a:lnTo>
                      <a:pt x="737255" y="87892"/>
                    </a:lnTo>
                    <a:cubicBezTo>
                      <a:pt x="791559" y="33588"/>
                      <a:pt x="866580" y="0"/>
                      <a:pt x="94944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5E5E5"/>
                  </a:gs>
                  <a:gs pos="100000">
                    <a:srgbClr val="FEFEFE"/>
                  </a:gs>
                </a:gsLst>
                <a:lin ang="5400000" scaled="1"/>
              </a:gradFill>
              <a:ln w="25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0E0E0"/>
                    </a:gs>
                  </a:gsLst>
                  <a:lin ang="5400000" scaled="1"/>
                </a:gradFill>
              </a:ln>
              <a:effectLst>
                <a:outerShdw blurRad="571500" dist="342900" dir="2280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任意多边形 8"/>
              <p:cNvSpPr/>
              <p:nvPr/>
            </p:nvSpPr>
            <p:spPr>
              <a:xfrm>
                <a:off x="225922" y="165203"/>
                <a:ext cx="1038215" cy="932335"/>
              </a:xfrm>
              <a:custGeom>
                <a:avLst/>
                <a:gdLst>
                  <a:gd name="connsiteX0" fmla="*/ 949445 w 3191647"/>
                  <a:gd name="connsiteY0" fmla="*/ 0 h 2866152"/>
                  <a:gd name="connsiteX1" fmla="*/ 2234352 w 3191647"/>
                  <a:gd name="connsiteY1" fmla="*/ 0 h 2866152"/>
                  <a:gd name="connsiteX2" fmla="*/ 2402131 w 3191647"/>
                  <a:gd name="connsiteY2" fmla="*/ 51249 h 2866152"/>
                  <a:gd name="connsiteX3" fmla="*/ 2409685 w 3191647"/>
                  <a:gd name="connsiteY3" fmla="*/ 57482 h 2866152"/>
                  <a:gd name="connsiteX4" fmla="*/ 2430115 w 3191647"/>
                  <a:gd name="connsiteY4" fmla="*/ 70005 h 2866152"/>
                  <a:gd name="connsiteX5" fmla="*/ 2508940 w 3191647"/>
                  <a:gd name="connsiteY5" fmla="*/ 159371 h 2866152"/>
                  <a:gd name="connsiteX6" fmla="*/ 3151394 w 3191647"/>
                  <a:gd name="connsiteY6" fmla="*/ 1272133 h 2866152"/>
                  <a:gd name="connsiteX7" fmla="*/ 3181372 w 3191647"/>
                  <a:gd name="connsiteY7" fmla="*/ 1499841 h 2866152"/>
                  <a:gd name="connsiteX8" fmla="*/ 3172981 w 3191647"/>
                  <a:gd name="connsiteY8" fmla="*/ 1522315 h 2866152"/>
                  <a:gd name="connsiteX9" fmla="*/ 3170003 w 3191647"/>
                  <a:gd name="connsiteY9" fmla="*/ 1535472 h 2866152"/>
                  <a:gd name="connsiteX10" fmla="*/ 3145044 w 3191647"/>
                  <a:gd name="connsiteY10" fmla="*/ 1590895 h 2866152"/>
                  <a:gd name="connsiteX11" fmla="*/ 2502590 w 3191647"/>
                  <a:gd name="connsiteY11" fmla="*/ 2703657 h 2866152"/>
                  <a:gd name="connsiteX12" fmla="*/ 2488794 w 3191647"/>
                  <a:gd name="connsiteY12" fmla="*/ 2722817 h 2866152"/>
                  <a:gd name="connsiteX13" fmla="*/ 2482806 w 3191647"/>
                  <a:gd name="connsiteY13" fmla="*/ 2733849 h 2866152"/>
                  <a:gd name="connsiteX14" fmla="*/ 2467439 w 3191647"/>
                  <a:gd name="connsiteY14" fmla="*/ 2752474 h 2866152"/>
                  <a:gd name="connsiteX15" fmla="*/ 2467072 w 3191647"/>
                  <a:gd name="connsiteY15" fmla="*/ 2752984 h 2866152"/>
                  <a:gd name="connsiteX16" fmla="*/ 2466846 w 3191647"/>
                  <a:gd name="connsiteY16" fmla="*/ 2753192 h 2866152"/>
                  <a:gd name="connsiteX17" fmla="*/ 2446163 w 3191647"/>
                  <a:gd name="connsiteY17" fmla="*/ 2778260 h 2866152"/>
                  <a:gd name="connsiteX18" fmla="*/ 2233973 w 3191647"/>
                  <a:gd name="connsiteY18" fmla="*/ 2866152 h 2866152"/>
                  <a:gd name="connsiteX19" fmla="*/ 949066 w 3191647"/>
                  <a:gd name="connsiteY19" fmla="*/ 2866152 h 2866152"/>
                  <a:gd name="connsiteX20" fmla="*/ 700233 w 3191647"/>
                  <a:gd name="connsiteY20" fmla="*/ 2733849 h 2866152"/>
                  <a:gd name="connsiteX21" fmla="*/ 689623 w 3191647"/>
                  <a:gd name="connsiteY21" fmla="*/ 2714300 h 2866152"/>
                  <a:gd name="connsiteX22" fmla="*/ 681960 w 3191647"/>
                  <a:gd name="connsiteY22" fmla="*/ 2703658 h 2866152"/>
                  <a:gd name="connsiteX23" fmla="*/ 39506 w 3191647"/>
                  <a:gd name="connsiteY23" fmla="*/ 1590896 h 2866152"/>
                  <a:gd name="connsiteX24" fmla="*/ 1526 w 3191647"/>
                  <a:gd name="connsiteY24" fmla="*/ 1477948 h 2866152"/>
                  <a:gd name="connsiteX25" fmla="*/ 720 w 3191647"/>
                  <a:gd name="connsiteY25" fmla="*/ 1447354 h 2866152"/>
                  <a:gd name="connsiteX26" fmla="*/ 0 w 3191647"/>
                  <a:gd name="connsiteY26" fmla="*/ 1443059 h 2866152"/>
                  <a:gd name="connsiteX27" fmla="*/ 303 w 3191647"/>
                  <a:gd name="connsiteY27" fmla="*/ 1431516 h 2866152"/>
                  <a:gd name="connsiteX28" fmla="*/ 0 w 3191647"/>
                  <a:gd name="connsiteY28" fmla="*/ 1419970 h 2866152"/>
                  <a:gd name="connsiteX29" fmla="*/ 720 w 3191647"/>
                  <a:gd name="connsiteY29" fmla="*/ 1415675 h 2866152"/>
                  <a:gd name="connsiteX30" fmla="*/ 1526 w 3191647"/>
                  <a:gd name="connsiteY30" fmla="*/ 1385081 h 2866152"/>
                  <a:gd name="connsiteX31" fmla="*/ 39506 w 3191647"/>
                  <a:gd name="connsiteY31" fmla="*/ 1272134 h 2866152"/>
                  <a:gd name="connsiteX32" fmla="*/ 681960 w 3191647"/>
                  <a:gd name="connsiteY32" fmla="*/ 159372 h 2866152"/>
                  <a:gd name="connsiteX33" fmla="*/ 698045 w 3191647"/>
                  <a:gd name="connsiteY33" fmla="*/ 137034 h 2866152"/>
                  <a:gd name="connsiteX34" fmla="*/ 700612 w 3191647"/>
                  <a:gd name="connsiteY34" fmla="*/ 132303 h 2866152"/>
                  <a:gd name="connsiteX35" fmla="*/ 707202 w 3191647"/>
                  <a:gd name="connsiteY35" fmla="*/ 124316 h 2866152"/>
                  <a:gd name="connsiteX36" fmla="*/ 717478 w 3191647"/>
                  <a:gd name="connsiteY36" fmla="*/ 110046 h 2866152"/>
                  <a:gd name="connsiteX37" fmla="*/ 723796 w 3191647"/>
                  <a:gd name="connsiteY37" fmla="*/ 104204 h 2866152"/>
                  <a:gd name="connsiteX38" fmla="*/ 737255 w 3191647"/>
                  <a:gd name="connsiteY38" fmla="*/ 87892 h 2866152"/>
                  <a:gd name="connsiteX39" fmla="*/ 949445 w 3191647"/>
                  <a:gd name="connsiteY39" fmla="*/ 0 h 2866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3191647" h="2866152">
                    <a:moveTo>
                      <a:pt x="949445" y="0"/>
                    </a:moveTo>
                    <a:lnTo>
                      <a:pt x="2234352" y="0"/>
                    </a:lnTo>
                    <a:cubicBezTo>
                      <a:pt x="2296501" y="0"/>
                      <a:pt x="2354237" y="18893"/>
                      <a:pt x="2402131" y="51249"/>
                    </a:cubicBezTo>
                    <a:lnTo>
                      <a:pt x="2409685" y="57482"/>
                    </a:lnTo>
                    <a:lnTo>
                      <a:pt x="2430115" y="70005"/>
                    </a:lnTo>
                    <a:cubicBezTo>
                      <a:pt x="2461216" y="93504"/>
                      <a:pt x="2488224" y="123489"/>
                      <a:pt x="2508940" y="159371"/>
                    </a:cubicBezTo>
                    <a:lnTo>
                      <a:pt x="3151394" y="1272133"/>
                    </a:lnTo>
                    <a:cubicBezTo>
                      <a:pt x="3192826" y="1343897"/>
                      <a:pt x="3201249" y="1425660"/>
                      <a:pt x="3181372" y="1499841"/>
                    </a:cubicBezTo>
                    <a:lnTo>
                      <a:pt x="3172981" y="1522315"/>
                    </a:lnTo>
                    <a:lnTo>
                      <a:pt x="3170003" y="1535472"/>
                    </a:lnTo>
                    <a:cubicBezTo>
                      <a:pt x="3163697" y="1554388"/>
                      <a:pt x="3155402" y="1572954"/>
                      <a:pt x="3145044" y="1590895"/>
                    </a:cubicBezTo>
                    <a:lnTo>
                      <a:pt x="2502590" y="2703657"/>
                    </a:lnTo>
                    <a:lnTo>
                      <a:pt x="2488794" y="2722817"/>
                    </a:lnTo>
                    <a:lnTo>
                      <a:pt x="2482806" y="2733849"/>
                    </a:lnTo>
                    <a:lnTo>
                      <a:pt x="2467439" y="2752474"/>
                    </a:lnTo>
                    <a:lnTo>
                      <a:pt x="2467072" y="2752984"/>
                    </a:lnTo>
                    <a:lnTo>
                      <a:pt x="2466846" y="2753192"/>
                    </a:lnTo>
                    <a:lnTo>
                      <a:pt x="2446163" y="2778260"/>
                    </a:lnTo>
                    <a:cubicBezTo>
                      <a:pt x="2391859" y="2832565"/>
                      <a:pt x="2316839" y="2866152"/>
                      <a:pt x="2233973" y="2866152"/>
                    </a:cubicBezTo>
                    <a:lnTo>
                      <a:pt x="949066" y="2866152"/>
                    </a:lnTo>
                    <a:cubicBezTo>
                      <a:pt x="845484" y="2866152"/>
                      <a:pt x="754160" y="2813671"/>
                      <a:pt x="700233" y="2733849"/>
                    </a:cubicBezTo>
                    <a:lnTo>
                      <a:pt x="689623" y="2714300"/>
                    </a:lnTo>
                    <a:lnTo>
                      <a:pt x="681960" y="2703658"/>
                    </a:lnTo>
                    <a:lnTo>
                      <a:pt x="39506" y="1590896"/>
                    </a:lnTo>
                    <a:cubicBezTo>
                      <a:pt x="18789" y="1555014"/>
                      <a:pt x="6326" y="1516632"/>
                      <a:pt x="1526" y="1477948"/>
                    </a:cubicBezTo>
                    <a:lnTo>
                      <a:pt x="720" y="1447354"/>
                    </a:lnTo>
                    <a:lnTo>
                      <a:pt x="0" y="1443059"/>
                    </a:lnTo>
                    <a:lnTo>
                      <a:pt x="303" y="1431516"/>
                    </a:lnTo>
                    <a:lnTo>
                      <a:pt x="0" y="1419970"/>
                    </a:lnTo>
                    <a:lnTo>
                      <a:pt x="720" y="1415675"/>
                    </a:lnTo>
                    <a:lnTo>
                      <a:pt x="1526" y="1385081"/>
                    </a:lnTo>
                    <a:cubicBezTo>
                      <a:pt x="6326" y="1346398"/>
                      <a:pt x="18789" y="1308016"/>
                      <a:pt x="39506" y="1272134"/>
                    </a:cubicBezTo>
                    <a:lnTo>
                      <a:pt x="681960" y="159372"/>
                    </a:lnTo>
                    <a:lnTo>
                      <a:pt x="698045" y="137034"/>
                    </a:lnTo>
                    <a:lnTo>
                      <a:pt x="700612" y="132303"/>
                    </a:lnTo>
                    <a:lnTo>
                      <a:pt x="707202" y="124316"/>
                    </a:lnTo>
                    <a:lnTo>
                      <a:pt x="717478" y="110046"/>
                    </a:lnTo>
                    <a:lnTo>
                      <a:pt x="723796" y="104204"/>
                    </a:lnTo>
                    <a:lnTo>
                      <a:pt x="737255" y="87892"/>
                    </a:lnTo>
                    <a:cubicBezTo>
                      <a:pt x="791559" y="33588"/>
                      <a:pt x="866580" y="0"/>
                      <a:pt x="949445" y="0"/>
                    </a:cubicBezTo>
                    <a:close/>
                  </a:path>
                </a:pathLst>
              </a:custGeom>
              <a:noFill/>
              <a:ln w="25400">
                <a:solidFill>
                  <a:schemeClr val="bg1">
                    <a:alpha val="22000"/>
                  </a:schemeClr>
                </a:solidFill>
              </a:ln>
              <a:effectLst>
                <a:outerShdw blurRad="571500" dist="342900" dir="2280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477473" y="367229"/>
              <a:ext cx="69762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2FA598"/>
                  </a:solidFill>
                  <a:latin typeface="Agency FB" panose="020B0503020202020204" pitchFamily="34" charset="0"/>
                </a:rPr>
                <a:t>01</a:t>
              </a:r>
              <a:endParaRPr lang="zh-CN" altLang="en-US" sz="3600" dirty="0">
                <a:solidFill>
                  <a:srgbClr val="2FA598"/>
                </a:solidFill>
                <a:latin typeface="Agency FB" panose="020B0503020202020204" pitchFamily="34" charset="0"/>
              </a:endParaRPr>
            </a:p>
          </p:txBody>
        </p:sp>
      </p:grpSp>
      <p:graphicFrame>
        <p:nvGraphicFramePr>
          <p:cNvPr id="2" name="图示 1"/>
          <p:cNvGraphicFramePr/>
          <p:nvPr>
            <p:extLst>
              <p:ext uri="{D42A27DB-BD31-4B8C-83A1-F6EECF244321}">
                <p14:modId xmlns:p14="http://schemas.microsoft.com/office/powerpoint/2010/main" val="659408987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3485848"/>
              </p:ext>
            </p:extLst>
          </p:nvPr>
        </p:nvGraphicFramePr>
        <p:xfrm>
          <a:off x="207780" y="3443845"/>
          <a:ext cx="2392916" cy="31978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8511"/>
                <a:gridCol w="1104405"/>
              </a:tblGrid>
              <a:tr h="1065949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呼出接通率</a:t>
                      </a:r>
                      <a:endParaRPr lang="en-US" altLang="zh-CN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35%</a:t>
                      </a:r>
                      <a:endParaRPr lang="zh-CN" altLang="en-US" dirty="0"/>
                    </a:p>
                  </a:txBody>
                  <a:tcPr/>
                </a:tc>
              </a:tr>
              <a:tr h="1065949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有效转化率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34%</a:t>
                      </a:r>
                      <a:endParaRPr lang="zh-CN" altLang="en-US" dirty="0"/>
                    </a:p>
                  </a:txBody>
                  <a:tcPr/>
                </a:tc>
              </a:tr>
              <a:tr h="1065949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出访签单率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26%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517051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 14"/>
          <p:cNvSpPr/>
          <p:nvPr/>
        </p:nvSpPr>
        <p:spPr>
          <a:xfrm>
            <a:off x="1201693" y="1857833"/>
            <a:ext cx="3741644" cy="3360060"/>
          </a:xfrm>
          <a:custGeom>
            <a:avLst/>
            <a:gdLst>
              <a:gd name="connsiteX0" fmla="*/ 949445 w 3191647"/>
              <a:gd name="connsiteY0" fmla="*/ 0 h 2866152"/>
              <a:gd name="connsiteX1" fmla="*/ 2234352 w 3191647"/>
              <a:gd name="connsiteY1" fmla="*/ 0 h 2866152"/>
              <a:gd name="connsiteX2" fmla="*/ 2402131 w 3191647"/>
              <a:gd name="connsiteY2" fmla="*/ 51249 h 2866152"/>
              <a:gd name="connsiteX3" fmla="*/ 2409685 w 3191647"/>
              <a:gd name="connsiteY3" fmla="*/ 57482 h 2866152"/>
              <a:gd name="connsiteX4" fmla="*/ 2430115 w 3191647"/>
              <a:gd name="connsiteY4" fmla="*/ 70005 h 2866152"/>
              <a:gd name="connsiteX5" fmla="*/ 2508940 w 3191647"/>
              <a:gd name="connsiteY5" fmla="*/ 159371 h 2866152"/>
              <a:gd name="connsiteX6" fmla="*/ 3151394 w 3191647"/>
              <a:gd name="connsiteY6" fmla="*/ 1272133 h 2866152"/>
              <a:gd name="connsiteX7" fmla="*/ 3181372 w 3191647"/>
              <a:gd name="connsiteY7" fmla="*/ 1499841 h 2866152"/>
              <a:gd name="connsiteX8" fmla="*/ 3172981 w 3191647"/>
              <a:gd name="connsiteY8" fmla="*/ 1522315 h 2866152"/>
              <a:gd name="connsiteX9" fmla="*/ 3170003 w 3191647"/>
              <a:gd name="connsiteY9" fmla="*/ 1535472 h 2866152"/>
              <a:gd name="connsiteX10" fmla="*/ 3145044 w 3191647"/>
              <a:gd name="connsiteY10" fmla="*/ 1590895 h 2866152"/>
              <a:gd name="connsiteX11" fmla="*/ 2502590 w 3191647"/>
              <a:gd name="connsiteY11" fmla="*/ 2703657 h 2866152"/>
              <a:gd name="connsiteX12" fmla="*/ 2488794 w 3191647"/>
              <a:gd name="connsiteY12" fmla="*/ 2722817 h 2866152"/>
              <a:gd name="connsiteX13" fmla="*/ 2482806 w 3191647"/>
              <a:gd name="connsiteY13" fmla="*/ 2733849 h 2866152"/>
              <a:gd name="connsiteX14" fmla="*/ 2467439 w 3191647"/>
              <a:gd name="connsiteY14" fmla="*/ 2752474 h 2866152"/>
              <a:gd name="connsiteX15" fmla="*/ 2467072 w 3191647"/>
              <a:gd name="connsiteY15" fmla="*/ 2752984 h 2866152"/>
              <a:gd name="connsiteX16" fmla="*/ 2466846 w 3191647"/>
              <a:gd name="connsiteY16" fmla="*/ 2753192 h 2866152"/>
              <a:gd name="connsiteX17" fmla="*/ 2446163 w 3191647"/>
              <a:gd name="connsiteY17" fmla="*/ 2778260 h 2866152"/>
              <a:gd name="connsiteX18" fmla="*/ 2233973 w 3191647"/>
              <a:gd name="connsiteY18" fmla="*/ 2866152 h 2866152"/>
              <a:gd name="connsiteX19" fmla="*/ 949066 w 3191647"/>
              <a:gd name="connsiteY19" fmla="*/ 2866152 h 2866152"/>
              <a:gd name="connsiteX20" fmla="*/ 700233 w 3191647"/>
              <a:gd name="connsiteY20" fmla="*/ 2733849 h 2866152"/>
              <a:gd name="connsiteX21" fmla="*/ 689623 w 3191647"/>
              <a:gd name="connsiteY21" fmla="*/ 2714300 h 2866152"/>
              <a:gd name="connsiteX22" fmla="*/ 681960 w 3191647"/>
              <a:gd name="connsiteY22" fmla="*/ 2703658 h 2866152"/>
              <a:gd name="connsiteX23" fmla="*/ 39506 w 3191647"/>
              <a:gd name="connsiteY23" fmla="*/ 1590896 h 2866152"/>
              <a:gd name="connsiteX24" fmla="*/ 1526 w 3191647"/>
              <a:gd name="connsiteY24" fmla="*/ 1477948 h 2866152"/>
              <a:gd name="connsiteX25" fmla="*/ 720 w 3191647"/>
              <a:gd name="connsiteY25" fmla="*/ 1447354 h 2866152"/>
              <a:gd name="connsiteX26" fmla="*/ 0 w 3191647"/>
              <a:gd name="connsiteY26" fmla="*/ 1443059 h 2866152"/>
              <a:gd name="connsiteX27" fmla="*/ 303 w 3191647"/>
              <a:gd name="connsiteY27" fmla="*/ 1431516 h 2866152"/>
              <a:gd name="connsiteX28" fmla="*/ 0 w 3191647"/>
              <a:gd name="connsiteY28" fmla="*/ 1419970 h 2866152"/>
              <a:gd name="connsiteX29" fmla="*/ 720 w 3191647"/>
              <a:gd name="connsiteY29" fmla="*/ 1415675 h 2866152"/>
              <a:gd name="connsiteX30" fmla="*/ 1526 w 3191647"/>
              <a:gd name="connsiteY30" fmla="*/ 1385081 h 2866152"/>
              <a:gd name="connsiteX31" fmla="*/ 39506 w 3191647"/>
              <a:gd name="connsiteY31" fmla="*/ 1272134 h 2866152"/>
              <a:gd name="connsiteX32" fmla="*/ 681960 w 3191647"/>
              <a:gd name="connsiteY32" fmla="*/ 159372 h 2866152"/>
              <a:gd name="connsiteX33" fmla="*/ 698045 w 3191647"/>
              <a:gd name="connsiteY33" fmla="*/ 137034 h 2866152"/>
              <a:gd name="connsiteX34" fmla="*/ 700612 w 3191647"/>
              <a:gd name="connsiteY34" fmla="*/ 132303 h 2866152"/>
              <a:gd name="connsiteX35" fmla="*/ 707202 w 3191647"/>
              <a:gd name="connsiteY35" fmla="*/ 124316 h 2866152"/>
              <a:gd name="connsiteX36" fmla="*/ 717478 w 3191647"/>
              <a:gd name="connsiteY36" fmla="*/ 110046 h 2866152"/>
              <a:gd name="connsiteX37" fmla="*/ 723796 w 3191647"/>
              <a:gd name="connsiteY37" fmla="*/ 104204 h 2866152"/>
              <a:gd name="connsiteX38" fmla="*/ 737255 w 3191647"/>
              <a:gd name="connsiteY38" fmla="*/ 87892 h 2866152"/>
              <a:gd name="connsiteX39" fmla="*/ 949445 w 3191647"/>
              <a:gd name="connsiteY39" fmla="*/ 0 h 2866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3191647" h="2866152">
                <a:moveTo>
                  <a:pt x="949445" y="0"/>
                </a:moveTo>
                <a:lnTo>
                  <a:pt x="2234352" y="0"/>
                </a:lnTo>
                <a:cubicBezTo>
                  <a:pt x="2296501" y="0"/>
                  <a:pt x="2354237" y="18893"/>
                  <a:pt x="2402131" y="51249"/>
                </a:cubicBezTo>
                <a:lnTo>
                  <a:pt x="2409685" y="57482"/>
                </a:lnTo>
                <a:lnTo>
                  <a:pt x="2430115" y="70005"/>
                </a:lnTo>
                <a:cubicBezTo>
                  <a:pt x="2461216" y="93504"/>
                  <a:pt x="2488224" y="123489"/>
                  <a:pt x="2508940" y="159371"/>
                </a:cubicBezTo>
                <a:lnTo>
                  <a:pt x="3151394" y="1272133"/>
                </a:lnTo>
                <a:cubicBezTo>
                  <a:pt x="3192826" y="1343897"/>
                  <a:pt x="3201249" y="1425660"/>
                  <a:pt x="3181372" y="1499841"/>
                </a:cubicBezTo>
                <a:lnTo>
                  <a:pt x="3172981" y="1522315"/>
                </a:lnTo>
                <a:lnTo>
                  <a:pt x="3170003" y="1535472"/>
                </a:lnTo>
                <a:cubicBezTo>
                  <a:pt x="3163697" y="1554388"/>
                  <a:pt x="3155402" y="1572954"/>
                  <a:pt x="3145044" y="1590895"/>
                </a:cubicBezTo>
                <a:lnTo>
                  <a:pt x="2502590" y="2703657"/>
                </a:lnTo>
                <a:lnTo>
                  <a:pt x="2488794" y="2722817"/>
                </a:lnTo>
                <a:lnTo>
                  <a:pt x="2482806" y="2733849"/>
                </a:lnTo>
                <a:lnTo>
                  <a:pt x="2467439" y="2752474"/>
                </a:lnTo>
                <a:lnTo>
                  <a:pt x="2467072" y="2752984"/>
                </a:lnTo>
                <a:lnTo>
                  <a:pt x="2466846" y="2753192"/>
                </a:lnTo>
                <a:lnTo>
                  <a:pt x="2446163" y="2778260"/>
                </a:lnTo>
                <a:cubicBezTo>
                  <a:pt x="2391859" y="2832565"/>
                  <a:pt x="2316839" y="2866152"/>
                  <a:pt x="2233973" y="2866152"/>
                </a:cubicBezTo>
                <a:lnTo>
                  <a:pt x="949066" y="2866152"/>
                </a:lnTo>
                <a:cubicBezTo>
                  <a:pt x="845484" y="2866152"/>
                  <a:pt x="754160" y="2813671"/>
                  <a:pt x="700233" y="2733849"/>
                </a:cubicBezTo>
                <a:lnTo>
                  <a:pt x="689623" y="2714300"/>
                </a:lnTo>
                <a:lnTo>
                  <a:pt x="681960" y="2703658"/>
                </a:lnTo>
                <a:lnTo>
                  <a:pt x="39506" y="1590896"/>
                </a:lnTo>
                <a:cubicBezTo>
                  <a:pt x="18789" y="1555014"/>
                  <a:pt x="6326" y="1516632"/>
                  <a:pt x="1526" y="1477948"/>
                </a:cubicBezTo>
                <a:lnTo>
                  <a:pt x="720" y="1447354"/>
                </a:lnTo>
                <a:lnTo>
                  <a:pt x="0" y="1443059"/>
                </a:lnTo>
                <a:lnTo>
                  <a:pt x="303" y="1431516"/>
                </a:lnTo>
                <a:lnTo>
                  <a:pt x="0" y="1419970"/>
                </a:lnTo>
                <a:lnTo>
                  <a:pt x="720" y="1415675"/>
                </a:lnTo>
                <a:lnTo>
                  <a:pt x="1526" y="1385081"/>
                </a:lnTo>
                <a:cubicBezTo>
                  <a:pt x="6326" y="1346398"/>
                  <a:pt x="18789" y="1308016"/>
                  <a:pt x="39506" y="1272134"/>
                </a:cubicBezTo>
                <a:lnTo>
                  <a:pt x="681960" y="159372"/>
                </a:lnTo>
                <a:lnTo>
                  <a:pt x="698045" y="137034"/>
                </a:lnTo>
                <a:lnTo>
                  <a:pt x="700612" y="132303"/>
                </a:lnTo>
                <a:lnTo>
                  <a:pt x="707202" y="124316"/>
                </a:lnTo>
                <a:lnTo>
                  <a:pt x="717478" y="110046"/>
                </a:lnTo>
                <a:lnTo>
                  <a:pt x="723796" y="104204"/>
                </a:lnTo>
                <a:lnTo>
                  <a:pt x="737255" y="87892"/>
                </a:lnTo>
                <a:cubicBezTo>
                  <a:pt x="791559" y="33588"/>
                  <a:pt x="866580" y="0"/>
                  <a:pt x="949445" y="0"/>
                </a:cubicBezTo>
                <a:close/>
              </a:path>
            </a:pathLst>
          </a:custGeom>
          <a:noFill/>
          <a:ln w="25400">
            <a:solidFill>
              <a:schemeClr val="bg1">
                <a:alpha val="22000"/>
              </a:schemeClr>
            </a:solidFill>
          </a:ln>
          <a:effectLst>
            <a:outerShdw blurRad="571500" dist="342900" dir="228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1658286" y="2087870"/>
            <a:ext cx="2911593" cy="2719993"/>
            <a:chOff x="4706287" y="1267811"/>
            <a:chExt cx="2911593" cy="2719993"/>
          </a:xfrm>
        </p:grpSpPr>
        <p:sp>
          <p:nvSpPr>
            <p:cNvPr id="3" name="任意多边形 2"/>
            <p:cNvSpPr/>
            <p:nvPr/>
          </p:nvSpPr>
          <p:spPr>
            <a:xfrm>
              <a:off x="4706287" y="1447803"/>
              <a:ext cx="2828456" cy="2540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464726" y="1267811"/>
              <a:ext cx="2153154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3800" dirty="0" smtClean="0">
                  <a:solidFill>
                    <a:srgbClr val="2FA598"/>
                  </a:solidFill>
                  <a:latin typeface="Agency FB" panose="020B0503020202020204" pitchFamily="34" charset="0"/>
                </a:rPr>
                <a:t>02</a:t>
              </a:r>
              <a:endParaRPr lang="zh-CN" altLang="en-US" sz="13800" dirty="0">
                <a:solidFill>
                  <a:srgbClr val="2FA598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5379480" y="3195033"/>
              <a:ext cx="151874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rgbClr val="2FA598"/>
                  </a:solidFill>
                  <a:latin typeface="Segoe UI Semilight" panose="020B0402040204020203" pitchFamily="34" charset="0"/>
                  <a:ea typeface="Kozuka Gothic Pro L" panose="020B0200000000000000" pitchFamily="34" charset="-128"/>
                  <a:cs typeface="Segoe UI Semilight" panose="020B0402040204020203" pitchFamily="34" charset="0"/>
                </a:rPr>
                <a:t>Part Two</a:t>
              </a:r>
              <a:endParaRPr lang="zh-CN" altLang="en-US" sz="2800" b="1" dirty="0">
                <a:solidFill>
                  <a:srgbClr val="2FA598"/>
                </a:solidFill>
                <a:latin typeface="Segoe UI Semilight" panose="020B0402040204020203" pitchFamily="34" charset="0"/>
                <a:ea typeface="Kozuka Gothic Pro L" panose="020B0200000000000000" pitchFamily="34" charset="-128"/>
                <a:cs typeface="Segoe UI Semilight" panose="020B0402040204020203" pitchFamily="34" charset="0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6445753" y="3008555"/>
            <a:ext cx="2747868" cy="646331"/>
          </a:xfrm>
          <a:prstGeom prst="rect">
            <a:avLst/>
          </a:prstGeom>
          <a:noFill/>
          <a:effectLst>
            <a:outerShdw blurRad="63500" dist="38100" dir="5400000" algn="t" rotWithShape="0">
              <a:prstClr val="black">
                <a:alpha val="27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2022</a:t>
            </a:r>
            <a:r>
              <a:rPr lang="zh-CN" altLang="en-US" sz="3600" b="1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年规划</a:t>
            </a:r>
            <a:endParaRPr lang="zh-CN" altLang="en-US" sz="3600" b="1" dirty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574101" y="1551529"/>
            <a:ext cx="0" cy="412205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43503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6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7" name="组合 116"/>
          <p:cNvGrpSpPr/>
          <p:nvPr/>
        </p:nvGrpSpPr>
        <p:grpSpPr>
          <a:xfrm>
            <a:off x="3153839" y="1827038"/>
            <a:ext cx="5840401" cy="4387364"/>
            <a:chOff x="3185161" y="1356652"/>
            <a:chExt cx="5840401" cy="4387364"/>
          </a:xfrm>
        </p:grpSpPr>
        <p:pic>
          <p:nvPicPr>
            <p:cNvPr id="118" name="图片 11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85161" y="1356652"/>
              <a:ext cx="5840401" cy="4387364"/>
            </a:xfrm>
            <a:prstGeom prst="rect">
              <a:avLst/>
            </a:prstGeom>
          </p:spPr>
        </p:pic>
        <p:pic>
          <p:nvPicPr>
            <p:cNvPr id="119" name="图片 118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918" t="2721" r="24396" b="2838"/>
            <a:stretch/>
          </p:blipFill>
          <p:spPr>
            <a:xfrm>
              <a:off x="5316718" y="2057400"/>
              <a:ext cx="1574620" cy="2762250"/>
            </a:xfrm>
            <a:prstGeom prst="rect">
              <a:avLst/>
            </a:prstGeom>
          </p:spPr>
        </p:pic>
      </p:grpSp>
      <p:sp>
        <p:nvSpPr>
          <p:cNvPr id="3" name="文本框 2"/>
          <p:cNvSpPr txBox="1"/>
          <p:nvPr/>
        </p:nvSpPr>
        <p:spPr>
          <a:xfrm>
            <a:off x="1158975" y="167204"/>
            <a:ext cx="19912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年度目标及规划</a:t>
            </a:r>
            <a:endParaRPr lang="zh-CN" altLang="en-US" sz="2000" b="1" dirty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07781" y="101257"/>
            <a:ext cx="866606" cy="778226"/>
            <a:chOff x="283980" y="301282"/>
            <a:chExt cx="866605" cy="778226"/>
          </a:xfrm>
        </p:grpSpPr>
        <p:grpSp>
          <p:nvGrpSpPr>
            <p:cNvPr id="6" name="组合 5"/>
            <p:cNvGrpSpPr/>
            <p:nvPr/>
          </p:nvGrpSpPr>
          <p:grpSpPr>
            <a:xfrm>
              <a:off x="283980" y="301282"/>
              <a:ext cx="866605" cy="778226"/>
              <a:chOff x="225922" y="165203"/>
              <a:chExt cx="1038215" cy="932335"/>
            </a:xfrm>
          </p:grpSpPr>
          <p:sp>
            <p:nvSpPr>
              <p:cNvPr id="8" name="任意多边形 7"/>
              <p:cNvSpPr/>
              <p:nvPr/>
            </p:nvSpPr>
            <p:spPr>
              <a:xfrm>
                <a:off x="365209" y="290285"/>
                <a:ext cx="759642" cy="682172"/>
              </a:xfrm>
              <a:custGeom>
                <a:avLst/>
                <a:gdLst>
                  <a:gd name="connsiteX0" fmla="*/ 949445 w 3191647"/>
                  <a:gd name="connsiteY0" fmla="*/ 0 h 2866152"/>
                  <a:gd name="connsiteX1" fmla="*/ 2234352 w 3191647"/>
                  <a:gd name="connsiteY1" fmla="*/ 0 h 2866152"/>
                  <a:gd name="connsiteX2" fmla="*/ 2402131 w 3191647"/>
                  <a:gd name="connsiteY2" fmla="*/ 51249 h 2866152"/>
                  <a:gd name="connsiteX3" fmla="*/ 2409685 w 3191647"/>
                  <a:gd name="connsiteY3" fmla="*/ 57482 h 2866152"/>
                  <a:gd name="connsiteX4" fmla="*/ 2430115 w 3191647"/>
                  <a:gd name="connsiteY4" fmla="*/ 70005 h 2866152"/>
                  <a:gd name="connsiteX5" fmla="*/ 2508940 w 3191647"/>
                  <a:gd name="connsiteY5" fmla="*/ 159371 h 2866152"/>
                  <a:gd name="connsiteX6" fmla="*/ 3151394 w 3191647"/>
                  <a:gd name="connsiteY6" fmla="*/ 1272133 h 2866152"/>
                  <a:gd name="connsiteX7" fmla="*/ 3181372 w 3191647"/>
                  <a:gd name="connsiteY7" fmla="*/ 1499841 h 2866152"/>
                  <a:gd name="connsiteX8" fmla="*/ 3172981 w 3191647"/>
                  <a:gd name="connsiteY8" fmla="*/ 1522315 h 2866152"/>
                  <a:gd name="connsiteX9" fmla="*/ 3170003 w 3191647"/>
                  <a:gd name="connsiteY9" fmla="*/ 1535472 h 2866152"/>
                  <a:gd name="connsiteX10" fmla="*/ 3145044 w 3191647"/>
                  <a:gd name="connsiteY10" fmla="*/ 1590895 h 2866152"/>
                  <a:gd name="connsiteX11" fmla="*/ 2502590 w 3191647"/>
                  <a:gd name="connsiteY11" fmla="*/ 2703657 h 2866152"/>
                  <a:gd name="connsiteX12" fmla="*/ 2488794 w 3191647"/>
                  <a:gd name="connsiteY12" fmla="*/ 2722817 h 2866152"/>
                  <a:gd name="connsiteX13" fmla="*/ 2482806 w 3191647"/>
                  <a:gd name="connsiteY13" fmla="*/ 2733849 h 2866152"/>
                  <a:gd name="connsiteX14" fmla="*/ 2467439 w 3191647"/>
                  <a:gd name="connsiteY14" fmla="*/ 2752474 h 2866152"/>
                  <a:gd name="connsiteX15" fmla="*/ 2467072 w 3191647"/>
                  <a:gd name="connsiteY15" fmla="*/ 2752984 h 2866152"/>
                  <a:gd name="connsiteX16" fmla="*/ 2466846 w 3191647"/>
                  <a:gd name="connsiteY16" fmla="*/ 2753192 h 2866152"/>
                  <a:gd name="connsiteX17" fmla="*/ 2446163 w 3191647"/>
                  <a:gd name="connsiteY17" fmla="*/ 2778260 h 2866152"/>
                  <a:gd name="connsiteX18" fmla="*/ 2233973 w 3191647"/>
                  <a:gd name="connsiteY18" fmla="*/ 2866152 h 2866152"/>
                  <a:gd name="connsiteX19" fmla="*/ 949066 w 3191647"/>
                  <a:gd name="connsiteY19" fmla="*/ 2866152 h 2866152"/>
                  <a:gd name="connsiteX20" fmla="*/ 700233 w 3191647"/>
                  <a:gd name="connsiteY20" fmla="*/ 2733849 h 2866152"/>
                  <a:gd name="connsiteX21" fmla="*/ 689623 w 3191647"/>
                  <a:gd name="connsiteY21" fmla="*/ 2714300 h 2866152"/>
                  <a:gd name="connsiteX22" fmla="*/ 681960 w 3191647"/>
                  <a:gd name="connsiteY22" fmla="*/ 2703658 h 2866152"/>
                  <a:gd name="connsiteX23" fmla="*/ 39506 w 3191647"/>
                  <a:gd name="connsiteY23" fmla="*/ 1590896 h 2866152"/>
                  <a:gd name="connsiteX24" fmla="*/ 1526 w 3191647"/>
                  <a:gd name="connsiteY24" fmla="*/ 1477948 h 2866152"/>
                  <a:gd name="connsiteX25" fmla="*/ 720 w 3191647"/>
                  <a:gd name="connsiteY25" fmla="*/ 1447354 h 2866152"/>
                  <a:gd name="connsiteX26" fmla="*/ 0 w 3191647"/>
                  <a:gd name="connsiteY26" fmla="*/ 1443059 h 2866152"/>
                  <a:gd name="connsiteX27" fmla="*/ 303 w 3191647"/>
                  <a:gd name="connsiteY27" fmla="*/ 1431516 h 2866152"/>
                  <a:gd name="connsiteX28" fmla="*/ 0 w 3191647"/>
                  <a:gd name="connsiteY28" fmla="*/ 1419970 h 2866152"/>
                  <a:gd name="connsiteX29" fmla="*/ 720 w 3191647"/>
                  <a:gd name="connsiteY29" fmla="*/ 1415675 h 2866152"/>
                  <a:gd name="connsiteX30" fmla="*/ 1526 w 3191647"/>
                  <a:gd name="connsiteY30" fmla="*/ 1385081 h 2866152"/>
                  <a:gd name="connsiteX31" fmla="*/ 39506 w 3191647"/>
                  <a:gd name="connsiteY31" fmla="*/ 1272134 h 2866152"/>
                  <a:gd name="connsiteX32" fmla="*/ 681960 w 3191647"/>
                  <a:gd name="connsiteY32" fmla="*/ 159372 h 2866152"/>
                  <a:gd name="connsiteX33" fmla="*/ 698045 w 3191647"/>
                  <a:gd name="connsiteY33" fmla="*/ 137034 h 2866152"/>
                  <a:gd name="connsiteX34" fmla="*/ 700612 w 3191647"/>
                  <a:gd name="connsiteY34" fmla="*/ 132303 h 2866152"/>
                  <a:gd name="connsiteX35" fmla="*/ 707202 w 3191647"/>
                  <a:gd name="connsiteY35" fmla="*/ 124316 h 2866152"/>
                  <a:gd name="connsiteX36" fmla="*/ 717478 w 3191647"/>
                  <a:gd name="connsiteY36" fmla="*/ 110046 h 2866152"/>
                  <a:gd name="connsiteX37" fmla="*/ 723796 w 3191647"/>
                  <a:gd name="connsiteY37" fmla="*/ 104204 h 2866152"/>
                  <a:gd name="connsiteX38" fmla="*/ 737255 w 3191647"/>
                  <a:gd name="connsiteY38" fmla="*/ 87892 h 2866152"/>
                  <a:gd name="connsiteX39" fmla="*/ 949445 w 3191647"/>
                  <a:gd name="connsiteY39" fmla="*/ 0 h 2866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3191647" h="2866152">
                    <a:moveTo>
                      <a:pt x="949445" y="0"/>
                    </a:moveTo>
                    <a:lnTo>
                      <a:pt x="2234352" y="0"/>
                    </a:lnTo>
                    <a:cubicBezTo>
                      <a:pt x="2296501" y="0"/>
                      <a:pt x="2354237" y="18893"/>
                      <a:pt x="2402131" y="51249"/>
                    </a:cubicBezTo>
                    <a:lnTo>
                      <a:pt x="2409685" y="57482"/>
                    </a:lnTo>
                    <a:lnTo>
                      <a:pt x="2430115" y="70005"/>
                    </a:lnTo>
                    <a:cubicBezTo>
                      <a:pt x="2461216" y="93504"/>
                      <a:pt x="2488224" y="123489"/>
                      <a:pt x="2508940" y="159371"/>
                    </a:cubicBezTo>
                    <a:lnTo>
                      <a:pt x="3151394" y="1272133"/>
                    </a:lnTo>
                    <a:cubicBezTo>
                      <a:pt x="3192826" y="1343897"/>
                      <a:pt x="3201249" y="1425660"/>
                      <a:pt x="3181372" y="1499841"/>
                    </a:cubicBezTo>
                    <a:lnTo>
                      <a:pt x="3172981" y="1522315"/>
                    </a:lnTo>
                    <a:lnTo>
                      <a:pt x="3170003" y="1535472"/>
                    </a:lnTo>
                    <a:cubicBezTo>
                      <a:pt x="3163697" y="1554388"/>
                      <a:pt x="3155402" y="1572954"/>
                      <a:pt x="3145044" y="1590895"/>
                    </a:cubicBezTo>
                    <a:lnTo>
                      <a:pt x="2502590" y="2703657"/>
                    </a:lnTo>
                    <a:lnTo>
                      <a:pt x="2488794" y="2722817"/>
                    </a:lnTo>
                    <a:lnTo>
                      <a:pt x="2482806" y="2733849"/>
                    </a:lnTo>
                    <a:lnTo>
                      <a:pt x="2467439" y="2752474"/>
                    </a:lnTo>
                    <a:lnTo>
                      <a:pt x="2467072" y="2752984"/>
                    </a:lnTo>
                    <a:lnTo>
                      <a:pt x="2466846" y="2753192"/>
                    </a:lnTo>
                    <a:lnTo>
                      <a:pt x="2446163" y="2778260"/>
                    </a:lnTo>
                    <a:cubicBezTo>
                      <a:pt x="2391859" y="2832565"/>
                      <a:pt x="2316839" y="2866152"/>
                      <a:pt x="2233973" y="2866152"/>
                    </a:cubicBezTo>
                    <a:lnTo>
                      <a:pt x="949066" y="2866152"/>
                    </a:lnTo>
                    <a:cubicBezTo>
                      <a:pt x="845484" y="2866152"/>
                      <a:pt x="754160" y="2813671"/>
                      <a:pt x="700233" y="2733849"/>
                    </a:cubicBezTo>
                    <a:lnTo>
                      <a:pt x="689623" y="2714300"/>
                    </a:lnTo>
                    <a:lnTo>
                      <a:pt x="681960" y="2703658"/>
                    </a:lnTo>
                    <a:lnTo>
                      <a:pt x="39506" y="1590896"/>
                    </a:lnTo>
                    <a:cubicBezTo>
                      <a:pt x="18789" y="1555014"/>
                      <a:pt x="6326" y="1516632"/>
                      <a:pt x="1526" y="1477948"/>
                    </a:cubicBezTo>
                    <a:lnTo>
                      <a:pt x="720" y="1447354"/>
                    </a:lnTo>
                    <a:lnTo>
                      <a:pt x="0" y="1443059"/>
                    </a:lnTo>
                    <a:lnTo>
                      <a:pt x="303" y="1431516"/>
                    </a:lnTo>
                    <a:lnTo>
                      <a:pt x="0" y="1419970"/>
                    </a:lnTo>
                    <a:lnTo>
                      <a:pt x="720" y="1415675"/>
                    </a:lnTo>
                    <a:lnTo>
                      <a:pt x="1526" y="1385081"/>
                    </a:lnTo>
                    <a:cubicBezTo>
                      <a:pt x="6326" y="1346398"/>
                      <a:pt x="18789" y="1308016"/>
                      <a:pt x="39506" y="1272134"/>
                    </a:cubicBezTo>
                    <a:lnTo>
                      <a:pt x="681960" y="159372"/>
                    </a:lnTo>
                    <a:lnTo>
                      <a:pt x="698045" y="137034"/>
                    </a:lnTo>
                    <a:lnTo>
                      <a:pt x="700612" y="132303"/>
                    </a:lnTo>
                    <a:lnTo>
                      <a:pt x="707202" y="124316"/>
                    </a:lnTo>
                    <a:lnTo>
                      <a:pt x="717478" y="110046"/>
                    </a:lnTo>
                    <a:lnTo>
                      <a:pt x="723796" y="104204"/>
                    </a:lnTo>
                    <a:lnTo>
                      <a:pt x="737255" y="87892"/>
                    </a:lnTo>
                    <a:cubicBezTo>
                      <a:pt x="791559" y="33588"/>
                      <a:pt x="866580" y="0"/>
                      <a:pt x="94944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5E5E5"/>
                  </a:gs>
                  <a:gs pos="100000">
                    <a:srgbClr val="FEFEFE"/>
                  </a:gs>
                </a:gsLst>
                <a:lin ang="5400000" scaled="1"/>
              </a:gradFill>
              <a:ln w="254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rgbClr val="E0E0E0"/>
                    </a:gs>
                  </a:gsLst>
                  <a:lin ang="5400000" scaled="1"/>
                </a:gradFill>
              </a:ln>
              <a:effectLst>
                <a:outerShdw blurRad="571500" dist="342900" dir="2280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任意多边形 8"/>
              <p:cNvSpPr/>
              <p:nvPr/>
            </p:nvSpPr>
            <p:spPr>
              <a:xfrm>
                <a:off x="225922" y="165203"/>
                <a:ext cx="1038215" cy="932335"/>
              </a:xfrm>
              <a:custGeom>
                <a:avLst/>
                <a:gdLst>
                  <a:gd name="connsiteX0" fmla="*/ 949445 w 3191647"/>
                  <a:gd name="connsiteY0" fmla="*/ 0 h 2866152"/>
                  <a:gd name="connsiteX1" fmla="*/ 2234352 w 3191647"/>
                  <a:gd name="connsiteY1" fmla="*/ 0 h 2866152"/>
                  <a:gd name="connsiteX2" fmla="*/ 2402131 w 3191647"/>
                  <a:gd name="connsiteY2" fmla="*/ 51249 h 2866152"/>
                  <a:gd name="connsiteX3" fmla="*/ 2409685 w 3191647"/>
                  <a:gd name="connsiteY3" fmla="*/ 57482 h 2866152"/>
                  <a:gd name="connsiteX4" fmla="*/ 2430115 w 3191647"/>
                  <a:gd name="connsiteY4" fmla="*/ 70005 h 2866152"/>
                  <a:gd name="connsiteX5" fmla="*/ 2508940 w 3191647"/>
                  <a:gd name="connsiteY5" fmla="*/ 159371 h 2866152"/>
                  <a:gd name="connsiteX6" fmla="*/ 3151394 w 3191647"/>
                  <a:gd name="connsiteY6" fmla="*/ 1272133 h 2866152"/>
                  <a:gd name="connsiteX7" fmla="*/ 3181372 w 3191647"/>
                  <a:gd name="connsiteY7" fmla="*/ 1499841 h 2866152"/>
                  <a:gd name="connsiteX8" fmla="*/ 3172981 w 3191647"/>
                  <a:gd name="connsiteY8" fmla="*/ 1522315 h 2866152"/>
                  <a:gd name="connsiteX9" fmla="*/ 3170003 w 3191647"/>
                  <a:gd name="connsiteY9" fmla="*/ 1535472 h 2866152"/>
                  <a:gd name="connsiteX10" fmla="*/ 3145044 w 3191647"/>
                  <a:gd name="connsiteY10" fmla="*/ 1590895 h 2866152"/>
                  <a:gd name="connsiteX11" fmla="*/ 2502590 w 3191647"/>
                  <a:gd name="connsiteY11" fmla="*/ 2703657 h 2866152"/>
                  <a:gd name="connsiteX12" fmla="*/ 2488794 w 3191647"/>
                  <a:gd name="connsiteY12" fmla="*/ 2722817 h 2866152"/>
                  <a:gd name="connsiteX13" fmla="*/ 2482806 w 3191647"/>
                  <a:gd name="connsiteY13" fmla="*/ 2733849 h 2866152"/>
                  <a:gd name="connsiteX14" fmla="*/ 2467439 w 3191647"/>
                  <a:gd name="connsiteY14" fmla="*/ 2752474 h 2866152"/>
                  <a:gd name="connsiteX15" fmla="*/ 2467072 w 3191647"/>
                  <a:gd name="connsiteY15" fmla="*/ 2752984 h 2866152"/>
                  <a:gd name="connsiteX16" fmla="*/ 2466846 w 3191647"/>
                  <a:gd name="connsiteY16" fmla="*/ 2753192 h 2866152"/>
                  <a:gd name="connsiteX17" fmla="*/ 2446163 w 3191647"/>
                  <a:gd name="connsiteY17" fmla="*/ 2778260 h 2866152"/>
                  <a:gd name="connsiteX18" fmla="*/ 2233973 w 3191647"/>
                  <a:gd name="connsiteY18" fmla="*/ 2866152 h 2866152"/>
                  <a:gd name="connsiteX19" fmla="*/ 949066 w 3191647"/>
                  <a:gd name="connsiteY19" fmla="*/ 2866152 h 2866152"/>
                  <a:gd name="connsiteX20" fmla="*/ 700233 w 3191647"/>
                  <a:gd name="connsiteY20" fmla="*/ 2733849 h 2866152"/>
                  <a:gd name="connsiteX21" fmla="*/ 689623 w 3191647"/>
                  <a:gd name="connsiteY21" fmla="*/ 2714300 h 2866152"/>
                  <a:gd name="connsiteX22" fmla="*/ 681960 w 3191647"/>
                  <a:gd name="connsiteY22" fmla="*/ 2703658 h 2866152"/>
                  <a:gd name="connsiteX23" fmla="*/ 39506 w 3191647"/>
                  <a:gd name="connsiteY23" fmla="*/ 1590896 h 2866152"/>
                  <a:gd name="connsiteX24" fmla="*/ 1526 w 3191647"/>
                  <a:gd name="connsiteY24" fmla="*/ 1477948 h 2866152"/>
                  <a:gd name="connsiteX25" fmla="*/ 720 w 3191647"/>
                  <a:gd name="connsiteY25" fmla="*/ 1447354 h 2866152"/>
                  <a:gd name="connsiteX26" fmla="*/ 0 w 3191647"/>
                  <a:gd name="connsiteY26" fmla="*/ 1443059 h 2866152"/>
                  <a:gd name="connsiteX27" fmla="*/ 303 w 3191647"/>
                  <a:gd name="connsiteY27" fmla="*/ 1431516 h 2866152"/>
                  <a:gd name="connsiteX28" fmla="*/ 0 w 3191647"/>
                  <a:gd name="connsiteY28" fmla="*/ 1419970 h 2866152"/>
                  <a:gd name="connsiteX29" fmla="*/ 720 w 3191647"/>
                  <a:gd name="connsiteY29" fmla="*/ 1415675 h 2866152"/>
                  <a:gd name="connsiteX30" fmla="*/ 1526 w 3191647"/>
                  <a:gd name="connsiteY30" fmla="*/ 1385081 h 2866152"/>
                  <a:gd name="connsiteX31" fmla="*/ 39506 w 3191647"/>
                  <a:gd name="connsiteY31" fmla="*/ 1272134 h 2866152"/>
                  <a:gd name="connsiteX32" fmla="*/ 681960 w 3191647"/>
                  <a:gd name="connsiteY32" fmla="*/ 159372 h 2866152"/>
                  <a:gd name="connsiteX33" fmla="*/ 698045 w 3191647"/>
                  <a:gd name="connsiteY33" fmla="*/ 137034 h 2866152"/>
                  <a:gd name="connsiteX34" fmla="*/ 700612 w 3191647"/>
                  <a:gd name="connsiteY34" fmla="*/ 132303 h 2866152"/>
                  <a:gd name="connsiteX35" fmla="*/ 707202 w 3191647"/>
                  <a:gd name="connsiteY35" fmla="*/ 124316 h 2866152"/>
                  <a:gd name="connsiteX36" fmla="*/ 717478 w 3191647"/>
                  <a:gd name="connsiteY36" fmla="*/ 110046 h 2866152"/>
                  <a:gd name="connsiteX37" fmla="*/ 723796 w 3191647"/>
                  <a:gd name="connsiteY37" fmla="*/ 104204 h 2866152"/>
                  <a:gd name="connsiteX38" fmla="*/ 737255 w 3191647"/>
                  <a:gd name="connsiteY38" fmla="*/ 87892 h 2866152"/>
                  <a:gd name="connsiteX39" fmla="*/ 949445 w 3191647"/>
                  <a:gd name="connsiteY39" fmla="*/ 0 h 2866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3191647" h="2866152">
                    <a:moveTo>
                      <a:pt x="949445" y="0"/>
                    </a:moveTo>
                    <a:lnTo>
                      <a:pt x="2234352" y="0"/>
                    </a:lnTo>
                    <a:cubicBezTo>
                      <a:pt x="2296501" y="0"/>
                      <a:pt x="2354237" y="18893"/>
                      <a:pt x="2402131" y="51249"/>
                    </a:cubicBezTo>
                    <a:lnTo>
                      <a:pt x="2409685" y="57482"/>
                    </a:lnTo>
                    <a:lnTo>
                      <a:pt x="2430115" y="70005"/>
                    </a:lnTo>
                    <a:cubicBezTo>
                      <a:pt x="2461216" y="93504"/>
                      <a:pt x="2488224" y="123489"/>
                      <a:pt x="2508940" y="159371"/>
                    </a:cubicBezTo>
                    <a:lnTo>
                      <a:pt x="3151394" y="1272133"/>
                    </a:lnTo>
                    <a:cubicBezTo>
                      <a:pt x="3192826" y="1343897"/>
                      <a:pt x="3201249" y="1425660"/>
                      <a:pt x="3181372" y="1499841"/>
                    </a:cubicBezTo>
                    <a:lnTo>
                      <a:pt x="3172981" y="1522315"/>
                    </a:lnTo>
                    <a:lnTo>
                      <a:pt x="3170003" y="1535472"/>
                    </a:lnTo>
                    <a:cubicBezTo>
                      <a:pt x="3163697" y="1554388"/>
                      <a:pt x="3155402" y="1572954"/>
                      <a:pt x="3145044" y="1590895"/>
                    </a:cubicBezTo>
                    <a:lnTo>
                      <a:pt x="2502590" y="2703657"/>
                    </a:lnTo>
                    <a:lnTo>
                      <a:pt x="2488794" y="2722817"/>
                    </a:lnTo>
                    <a:lnTo>
                      <a:pt x="2482806" y="2733849"/>
                    </a:lnTo>
                    <a:lnTo>
                      <a:pt x="2467439" y="2752474"/>
                    </a:lnTo>
                    <a:lnTo>
                      <a:pt x="2467072" y="2752984"/>
                    </a:lnTo>
                    <a:lnTo>
                      <a:pt x="2466846" y="2753192"/>
                    </a:lnTo>
                    <a:lnTo>
                      <a:pt x="2446163" y="2778260"/>
                    </a:lnTo>
                    <a:cubicBezTo>
                      <a:pt x="2391859" y="2832565"/>
                      <a:pt x="2316839" y="2866152"/>
                      <a:pt x="2233973" y="2866152"/>
                    </a:cubicBezTo>
                    <a:lnTo>
                      <a:pt x="949066" y="2866152"/>
                    </a:lnTo>
                    <a:cubicBezTo>
                      <a:pt x="845484" y="2866152"/>
                      <a:pt x="754160" y="2813671"/>
                      <a:pt x="700233" y="2733849"/>
                    </a:cubicBezTo>
                    <a:lnTo>
                      <a:pt x="689623" y="2714300"/>
                    </a:lnTo>
                    <a:lnTo>
                      <a:pt x="681960" y="2703658"/>
                    </a:lnTo>
                    <a:lnTo>
                      <a:pt x="39506" y="1590896"/>
                    </a:lnTo>
                    <a:cubicBezTo>
                      <a:pt x="18789" y="1555014"/>
                      <a:pt x="6326" y="1516632"/>
                      <a:pt x="1526" y="1477948"/>
                    </a:cubicBezTo>
                    <a:lnTo>
                      <a:pt x="720" y="1447354"/>
                    </a:lnTo>
                    <a:lnTo>
                      <a:pt x="0" y="1443059"/>
                    </a:lnTo>
                    <a:lnTo>
                      <a:pt x="303" y="1431516"/>
                    </a:lnTo>
                    <a:lnTo>
                      <a:pt x="0" y="1419970"/>
                    </a:lnTo>
                    <a:lnTo>
                      <a:pt x="720" y="1415675"/>
                    </a:lnTo>
                    <a:lnTo>
                      <a:pt x="1526" y="1385081"/>
                    </a:lnTo>
                    <a:cubicBezTo>
                      <a:pt x="6326" y="1346398"/>
                      <a:pt x="18789" y="1308016"/>
                      <a:pt x="39506" y="1272134"/>
                    </a:cubicBezTo>
                    <a:lnTo>
                      <a:pt x="681960" y="159372"/>
                    </a:lnTo>
                    <a:lnTo>
                      <a:pt x="698045" y="137034"/>
                    </a:lnTo>
                    <a:lnTo>
                      <a:pt x="700612" y="132303"/>
                    </a:lnTo>
                    <a:lnTo>
                      <a:pt x="707202" y="124316"/>
                    </a:lnTo>
                    <a:lnTo>
                      <a:pt x="717478" y="110046"/>
                    </a:lnTo>
                    <a:lnTo>
                      <a:pt x="723796" y="104204"/>
                    </a:lnTo>
                    <a:lnTo>
                      <a:pt x="737255" y="87892"/>
                    </a:lnTo>
                    <a:cubicBezTo>
                      <a:pt x="791559" y="33588"/>
                      <a:pt x="866580" y="0"/>
                      <a:pt x="949445" y="0"/>
                    </a:cubicBezTo>
                    <a:close/>
                  </a:path>
                </a:pathLst>
              </a:custGeom>
              <a:noFill/>
              <a:ln w="25400">
                <a:solidFill>
                  <a:schemeClr val="bg1">
                    <a:alpha val="22000"/>
                  </a:schemeClr>
                </a:solidFill>
              </a:ln>
              <a:effectLst>
                <a:outerShdw blurRad="571500" dist="342900" dir="2280000" algn="tl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434993" y="367229"/>
              <a:ext cx="69762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2FA598"/>
                  </a:solidFill>
                  <a:latin typeface="Agency FB" panose="020B0503020202020204" pitchFamily="34" charset="0"/>
                </a:rPr>
                <a:t>03</a:t>
              </a:r>
              <a:endParaRPr lang="zh-CN" altLang="en-US" sz="3600" dirty="0">
                <a:solidFill>
                  <a:srgbClr val="2FA598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939402" y="1610539"/>
            <a:ext cx="891828" cy="993110"/>
            <a:chOff x="939401" y="1610539"/>
            <a:chExt cx="891828" cy="993110"/>
          </a:xfrm>
        </p:grpSpPr>
        <p:sp>
          <p:nvSpPr>
            <p:cNvPr id="44" name="任意多边形 43"/>
            <p:cNvSpPr/>
            <p:nvPr/>
          </p:nvSpPr>
          <p:spPr>
            <a:xfrm rot="5400000">
              <a:off x="888760" y="1661180"/>
              <a:ext cx="993110" cy="891828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Freeform 803"/>
            <p:cNvSpPr>
              <a:spLocks/>
            </p:cNvSpPr>
            <p:nvPr/>
          </p:nvSpPr>
          <p:spPr bwMode="auto">
            <a:xfrm>
              <a:off x="1081852" y="1819019"/>
              <a:ext cx="605546" cy="576150"/>
            </a:xfrm>
            <a:custGeom>
              <a:avLst/>
              <a:gdLst>
                <a:gd name="T0" fmla="*/ 174 w 174"/>
                <a:gd name="T1" fmla="*/ 139 h 166"/>
                <a:gd name="T2" fmla="*/ 153 w 174"/>
                <a:gd name="T3" fmla="*/ 126 h 166"/>
                <a:gd name="T4" fmla="*/ 126 w 174"/>
                <a:gd name="T5" fmla="*/ 115 h 166"/>
                <a:gd name="T6" fmla="*/ 118 w 174"/>
                <a:gd name="T7" fmla="*/ 112 h 166"/>
                <a:gd name="T8" fmla="*/ 111 w 174"/>
                <a:gd name="T9" fmla="*/ 100 h 166"/>
                <a:gd name="T10" fmla="*/ 106 w 174"/>
                <a:gd name="T11" fmla="*/ 100 h 166"/>
                <a:gd name="T12" fmla="*/ 111 w 174"/>
                <a:gd name="T13" fmla="*/ 90 h 166"/>
                <a:gd name="T14" fmla="*/ 113 w 174"/>
                <a:gd name="T15" fmla="*/ 79 h 166"/>
                <a:gd name="T16" fmla="*/ 118 w 174"/>
                <a:gd name="T17" fmla="*/ 74 h 166"/>
                <a:gd name="T18" fmla="*/ 121 w 174"/>
                <a:gd name="T19" fmla="*/ 67 h 166"/>
                <a:gd name="T20" fmla="*/ 120 w 174"/>
                <a:gd name="T21" fmla="*/ 54 h 166"/>
                <a:gd name="T22" fmla="*/ 118 w 174"/>
                <a:gd name="T23" fmla="*/ 49 h 166"/>
                <a:gd name="T24" fmla="*/ 119 w 174"/>
                <a:gd name="T25" fmla="*/ 32 h 166"/>
                <a:gd name="T26" fmla="*/ 118 w 174"/>
                <a:gd name="T27" fmla="*/ 20 h 166"/>
                <a:gd name="T28" fmla="*/ 113 w 174"/>
                <a:gd name="T29" fmla="*/ 13 h 166"/>
                <a:gd name="T30" fmla="*/ 108 w 174"/>
                <a:gd name="T31" fmla="*/ 12 h 166"/>
                <a:gd name="T32" fmla="*/ 104 w 174"/>
                <a:gd name="T33" fmla="*/ 9 h 166"/>
                <a:gd name="T34" fmla="*/ 67 w 174"/>
                <a:gd name="T35" fmla="*/ 9 h 166"/>
                <a:gd name="T36" fmla="*/ 54 w 174"/>
                <a:gd name="T37" fmla="*/ 48 h 166"/>
                <a:gd name="T38" fmla="*/ 52 w 174"/>
                <a:gd name="T39" fmla="*/ 57 h 166"/>
                <a:gd name="T40" fmla="*/ 57 w 174"/>
                <a:gd name="T41" fmla="*/ 76 h 166"/>
                <a:gd name="T42" fmla="*/ 60 w 174"/>
                <a:gd name="T43" fmla="*/ 77 h 166"/>
                <a:gd name="T44" fmla="*/ 62 w 174"/>
                <a:gd name="T45" fmla="*/ 91 h 166"/>
                <a:gd name="T46" fmla="*/ 67 w 174"/>
                <a:gd name="T47" fmla="*/ 99 h 166"/>
                <a:gd name="T48" fmla="*/ 63 w 174"/>
                <a:gd name="T49" fmla="*/ 100 h 166"/>
                <a:gd name="T50" fmla="*/ 56 w 174"/>
                <a:gd name="T51" fmla="*/ 112 h 166"/>
                <a:gd name="T52" fmla="*/ 48 w 174"/>
                <a:gd name="T53" fmla="*/ 115 h 166"/>
                <a:gd name="T54" fmla="*/ 21 w 174"/>
                <a:gd name="T55" fmla="*/ 126 h 166"/>
                <a:gd name="T56" fmla="*/ 0 w 174"/>
                <a:gd name="T57" fmla="*/ 139 h 166"/>
                <a:gd name="T58" fmla="*/ 0 w 174"/>
                <a:gd name="T59" fmla="*/ 166 h 166"/>
                <a:gd name="T60" fmla="*/ 76 w 174"/>
                <a:gd name="T61" fmla="*/ 166 h 166"/>
                <a:gd name="T62" fmla="*/ 82 w 174"/>
                <a:gd name="T63" fmla="*/ 127 h 166"/>
                <a:gd name="T64" fmla="*/ 77 w 174"/>
                <a:gd name="T65" fmla="*/ 117 h 166"/>
                <a:gd name="T66" fmla="*/ 88 w 174"/>
                <a:gd name="T67" fmla="*/ 112 h 166"/>
                <a:gd name="T68" fmla="*/ 97 w 174"/>
                <a:gd name="T69" fmla="*/ 117 h 166"/>
                <a:gd name="T70" fmla="*/ 92 w 174"/>
                <a:gd name="T71" fmla="*/ 128 h 166"/>
                <a:gd name="T72" fmla="*/ 101 w 174"/>
                <a:gd name="T73" fmla="*/ 166 h 166"/>
                <a:gd name="T74" fmla="*/ 174 w 174"/>
                <a:gd name="T75" fmla="*/ 166 h 166"/>
                <a:gd name="T76" fmla="*/ 174 w 174"/>
                <a:gd name="T77" fmla="*/ 139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4" h="166">
                  <a:moveTo>
                    <a:pt x="174" y="139"/>
                  </a:moveTo>
                  <a:cubicBezTo>
                    <a:pt x="171" y="131"/>
                    <a:pt x="161" y="129"/>
                    <a:pt x="153" y="126"/>
                  </a:cubicBezTo>
                  <a:cubicBezTo>
                    <a:pt x="144" y="122"/>
                    <a:pt x="135" y="118"/>
                    <a:pt x="126" y="115"/>
                  </a:cubicBezTo>
                  <a:cubicBezTo>
                    <a:pt x="123" y="114"/>
                    <a:pt x="121" y="113"/>
                    <a:pt x="118" y="112"/>
                  </a:cubicBezTo>
                  <a:cubicBezTo>
                    <a:pt x="115" y="110"/>
                    <a:pt x="113" y="104"/>
                    <a:pt x="111" y="100"/>
                  </a:cubicBezTo>
                  <a:cubicBezTo>
                    <a:pt x="109" y="100"/>
                    <a:pt x="108" y="100"/>
                    <a:pt x="106" y="100"/>
                  </a:cubicBezTo>
                  <a:cubicBezTo>
                    <a:pt x="106" y="94"/>
                    <a:pt x="110" y="94"/>
                    <a:pt x="111" y="90"/>
                  </a:cubicBezTo>
                  <a:cubicBezTo>
                    <a:pt x="112" y="86"/>
                    <a:pt x="111" y="82"/>
                    <a:pt x="113" y="79"/>
                  </a:cubicBezTo>
                  <a:cubicBezTo>
                    <a:pt x="114" y="76"/>
                    <a:pt x="117" y="76"/>
                    <a:pt x="118" y="74"/>
                  </a:cubicBezTo>
                  <a:cubicBezTo>
                    <a:pt x="120" y="73"/>
                    <a:pt x="120" y="69"/>
                    <a:pt x="121" y="67"/>
                  </a:cubicBezTo>
                  <a:cubicBezTo>
                    <a:pt x="122" y="63"/>
                    <a:pt x="122" y="58"/>
                    <a:pt x="120" y="54"/>
                  </a:cubicBezTo>
                  <a:cubicBezTo>
                    <a:pt x="119" y="52"/>
                    <a:pt x="119" y="51"/>
                    <a:pt x="118" y="49"/>
                  </a:cubicBezTo>
                  <a:cubicBezTo>
                    <a:pt x="118" y="45"/>
                    <a:pt x="119" y="35"/>
                    <a:pt x="119" y="32"/>
                  </a:cubicBezTo>
                  <a:cubicBezTo>
                    <a:pt x="119" y="26"/>
                    <a:pt x="119" y="26"/>
                    <a:pt x="118" y="20"/>
                  </a:cubicBezTo>
                  <a:cubicBezTo>
                    <a:pt x="118" y="20"/>
                    <a:pt x="116" y="14"/>
                    <a:pt x="113" y="13"/>
                  </a:cubicBezTo>
                  <a:cubicBezTo>
                    <a:pt x="108" y="12"/>
                    <a:pt x="108" y="12"/>
                    <a:pt x="108" y="12"/>
                  </a:cubicBezTo>
                  <a:cubicBezTo>
                    <a:pt x="104" y="9"/>
                    <a:pt x="104" y="9"/>
                    <a:pt x="104" y="9"/>
                  </a:cubicBezTo>
                  <a:cubicBezTo>
                    <a:pt x="90" y="0"/>
                    <a:pt x="75" y="6"/>
                    <a:pt x="67" y="9"/>
                  </a:cubicBezTo>
                  <a:cubicBezTo>
                    <a:pt x="56" y="13"/>
                    <a:pt x="49" y="24"/>
                    <a:pt x="54" y="48"/>
                  </a:cubicBezTo>
                  <a:cubicBezTo>
                    <a:pt x="55" y="52"/>
                    <a:pt x="51" y="54"/>
                    <a:pt x="52" y="57"/>
                  </a:cubicBezTo>
                  <a:cubicBezTo>
                    <a:pt x="52" y="61"/>
                    <a:pt x="52" y="73"/>
                    <a:pt x="57" y="76"/>
                  </a:cubicBezTo>
                  <a:cubicBezTo>
                    <a:pt x="57" y="76"/>
                    <a:pt x="61" y="77"/>
                    <a:pt x="60" y="77"/>
                  </a:cubicBezTo>
                  <a:cubicBezTo>
                    <a:pt x="61" y="82"/>
                    <a:pt x="61" y="87"/>
                    <a:pt x="62" y="91"/>
                  </a:cubicBezTo>
                  <a:cubicBezTo>
                    <a:pt x="63" y="94"/>
                    <a:pt x="66" y="95"/>
                    <a:pt x="67" y="99"/>
                  </a:cubicBezTo>
                  <a:cubicBezTo>
                    <a:pt x="63" y="100"/>
                    <a:pt x="63" y="100"/>
                    <a:pt x="63" y="100"/>
                  </a:cubicBezTo>
                  <a:cubicBezTo>
                    <a:pt x="61" y="104"/>
                    <a:pt x="59" y="110"/>
                    <a:pt x="56" y="112"/>
                  </a:cubicBezTo>
                  <a:cubicBezTo>
                    <a:pt x="53" y="113"/>
                    <a:pt x="51" y="114"/>
                    <a:pt x="48" y="115"/>
                  </a:cubicBezTo>
                  <a:cubicBezTo>
                    <a:pt x="39" y="118"/>
                    <a:pt x="30" y="122"/>
                    <a:pt x="21" y="126"/>
                  </a:cubicBezTo>
                  <a:cubicBezTo>
                    <a:pt x="13" y="129"/>
                    <a:pt x="3" y="131"/>
                    <a:pt x="0" y="139"/>
                  </a:cubicBezTo>
                  <a:cubicBezTo>
                    <a:pt x="0" y="145"/>
                    <a:pt x="0" y="158"/>
                    <a:pt x="0" y="166"/>
                  </a:cubicBezTo>
                  <a:cubicBezTo>
                    <a:pt x="76" y="166"/>
                    <a:pt x="76" y="166"/>
                    <a:pt x="76" y="166"/>
                  </a:cubicBezTo>
                  <a:cubicBezTo>
                    <a:pt x="82" y="127"/>
                    <a:pt x="82" y="127"/>
                    <a:pt x="82" y="127"/>
                  </a:cubicBezTo>
                  <a:cubicBezTo>
                    <a:pt x="77" y="117"/>
                    <a:pt x="77" y="117"/>
                    <a:pt x="77" y="117"/>
                  </a:cubicBezTo>
                  <a:cubicBezTo>
                    <a:pt x="88" y="112"/>
                    <a:pt x="88" y="112"/>
                    <a:pt x="88" y="112"/>
                  </a:cubicBezTo>
                  <a:cubicBezTo>
                    <a:pt x="97" y="117"/>
                    <a:pt x="97" y="117"/>
                    <a:pt x="97" y="117"/>
                  </a:cubicBezTo>
                  <a:cubicBezTo>
                    <a:pt x="92" y="128"/>
                    <a:pt x="92" y="128"/>
                    <a:pt x="92" y="128"/>
                  </a:cubicBezTo>
                  <a:cubicBezTo>
                    <a:pt x="101" y="166"/>
                    <a:pt x="101" y="166"/>
                    <a:pt x="101" y="166"/>
                  </a:cubicBezTo>
                  <a:cubicBezTo>
                    <a:pt x="174" y="166"/>
                    <a:pt x="174" y="166"/>
                    <a:pt x="174" y="166"/>
                  </a:cubicBezTo>
                  <a:cubicBezTo>
                    <a:pt x="174" y="158"/>
                    <a:pt x="174" y="145"/>
                    <a:pt x="174" y="139"/>
                  </a:cubicBezTo>
                  <a:close/>
                </a:path>
              </a:pathLst>
            </a:custGeom>
            <a:solidFill>
              <a:srgbClr val="2FA598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958123" y="3053779"/>
            <a:ext cx="891828" cy="993110"/>
            <a:chOff x="958122" y="3053779"/>
            <a:chExt cx="891828" cy="993110"/>
          </a:xfrm>
        </p:grpSpPr>
        <p:sp>
          <p:nvSpPr>
            <p:cNvPr id="47" name="任意多边形 46"/>
            <p:cNvSpPr/>
            <p:nvPr/>
          </p:nvSpPr>
          <p:spPr>
            <a:xfrm rot="5400000">
              <a:off x="907481" y="3104420"/>
              <a:ext cx="993110" cy="891828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1109504" y="3273386"/>
              <a:ext cx="589064" cy="553896"/>
              <a:chOff x="4235450" y="844550"/>
              <a:chExt cx="638175" cy="600076"/>
            </a:xfrm>
            <a:solidFill>
              <a:srgbClr val="2FA598"/>
            </a:solidFill>
          </p:grpSpPr>
          <p:sp>
            <p:nvSpPr>
              <p:cNvPr id="49" name="Freeform 801"/>
              <p:cNvSpPr>
                <a:spLocks noEditPoints="1"/>
              </p:cNvSpPr>
              <p:nvPr/>
            </p:nvSpPr>
            <p:spPr bwMode="auto">
              <a:xfrm>
                <a:off x="4235450" y="915988"/>
                <a:ext cx="525463" cy="528638"/>
              </a:xfrm>
              <a:custGeom>
                <a:avLst/>
                <a:gdLst>
                  <a:gd name="T0" fmla="*/ 0 w 140"/>
                  <a:gd name="T1" fmla="*/ 115 h 141"/>
                  <a:gd name="T2" fmla="*/ 25 w 140"/>
                  <a:gd name="T3" fmla="*/ 130 h 141"/>
                  <a:gd name="T4" fmla="*/ 10 w 140"/>
                  <a:gd name="T5" fmla="*/ 60 h 141"/>
                  <a:gd name="T6" fmla="*/ 0 w 140"/>
                  <a:gd name="T7" fmla="*/ 81 h 141"/>
                  <a:gd name="T8" fmla="*/ 10 w 140"/>
                  <a:gd name="T9" fmla="*/ 60 h 141"/>
                  <a:gd name="T10" fmla="*/ 10 w 140"/>
                  <a:gd name="T11" fmla="*/ 26 h 141"/>
                  <a:gd name="T12" fmla="*/ 25 w 140"/>
                  <a:gd name="T13" fmla="*/ 0 h 141"/>
                  <a:gd name="T14" fmla="*/ 10 w 140"/>
                  <a:gd name="T15" fmla="*/ 87 h 141"/>
                  <a:gd name="T16" fmla="*/ 0 w 140"/>
                  <a:gd name="T17" fmla="*/ 108 h 141"/>
                  <a:gd name="T18" fmla="*/ 10 w 140"/>
                  <a:gd name="T19" fmla="*/ 87 h 141"/>
                  <a:gd name="T20" fmla="*/ 0 w 140"/>
                  <a:gd name="T21" fmla="*/ 33 h 141"/>
                  <a:gd name="T22" fmla="*/ 10 w 140"/>
                  <a:gd name="T23" fmla="*/ 54 h 141"/>
                  <a:gd name="T24" fmla="*/ 140 w 140"/>
                  <a:gd name="T25" fmla="*/ 42 h 141"/>
                  <a:gd name="T26" fmla="*/ 140 w 140"/>
                  <a:gd name="T27" fmla="*/ 54 h 141"/>
                  <a:gd name="T28" fmla="*/ 107 w 140"/>
                  <a:gd name="T29" fmla="*/ 9 h 141"/>
                  <a:gd name="T30" fmla="*/ 87 w 140"/>
                  <a:gd name="T31" fmla="*/ 0 h 141"/>
                  <a:gd name="T32" fmla="*/ 105 w 140"/>
                  <a:gd name="T33" fmla="*/ 10 h 141"/>
                  <a:gd name="T34" fmla="*/ 32 w 140"/>
                  <a:gd name="T35" fmla="*/ 141 h 141"/>
                  <a:gd name="T36" fmla="*/ 53 w 140"/>
                  <a:gd name="T37" fmla="*/ 131 h 141"/>
                  <a:gd name="T38" fmla="*/ 32 w 140"/>
                  <a:gd name="T39" fmla="*/ 141 h 141"/>
                  <a:gd name="T40" fmla="*/ 140 w 140"/>
                  <a:gd name="T41" fmla="*/ 108 h 141"/>
                  <a:gd name="T42" fmla="*/ 130 w 140"/>
                  <a:gd name="T43" fmla="*/ 87 h 141"/>
                  <a:gd name="T44" fmla="*/ 115 w 140"/>
                  <a:gd name="T45" fmla="*/ 130 h 141"/>
                  <a:gd name="T46" fmla="*/ 140 w 140"/>
                  <a:gd name="T47" fmla="*/ 115 h 141"/>
                  <a:gd name="T48" fmla="*/ 115 w 140"/>
                  <a:gd name="T49" fmla="*/ 130 h 141"/>
                  <a:gd name="T50" fmla="*/ 130 w 140"/>
                  <a:gd name="T51" fmla="*/ 81 h 141"/>
                  <a:gd name="T52" fmla="*/ 140 w 140"/>
                  <a:gd name="T53" fmla="*/ 60 h 141"/>
                  <a:gd name="T54" fmla="*/ 32 w 140"/>
                  <a:gd name="T55" fmla="*/ 10 h 141"/>
                  <a:gd name="T56" fmla="*/ 53 w 140"/>
                  <a:gd name="T57" fmla="*/ 0 h 141"/>
                  <a:gd name="T58" fmla="*/ 32 w 140"/>
                  <a:gd name="T59" fmla="*/ 10 h 141"/>
                  <a:gd name="T60" fmla="*/ 80 w 140"/>
                  <a:gd name="T61" fmla="*/ 10 h 141"/>
                  <a:gd name="T62" fmla="*/ 60 w 140"/>
                  <a:gd name="T63" fmla="*/ 0 h 141"/>
                  <a:gd name="T64" fmla="*/ 60 w 140"/>
                  <a:gd name="T65" fmla="*/ 141 h 141"/>
                  <a:gd name="T66" fmla="*/ 80 w 140"/>
                  <a:gd name="T67" fmla="*/ 131 h 141"/>
                  <a:gd name="T68" fmla="*/ 60 w 140"/>
                  <a:gd name="T69" fmla="*/ 141 h 141"/>
                  <a:gd name="T70" fmla="*/ 107 w 140"/>
                  <a:gd name="T71" fmla="*/ 141 h 141"/>
                  <a:gd name="T72" fmla="*/ 87 w 140"/>
                  <a:gd name="T73" fmla="*/ 131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40" h="141">
                    <a:moveTo>
                      <a:pt x="10" y="115"/>
                    </a:moveTo>
                    <a:cubicBezTo>
                      <a:pt x="0" y="115"/>
                      <a:pt x="0" y="115"/>
                      <a:pt x="0" y="115"/>
                    </a:cubicBezTo>
                    <a:cubicBezTo>
                      <a:pt x="0" y="129"/>
                      <a:pt x="11" y="140"/>
                      <a:pt x="25" y="140"/>
                    </a:cubicBezTo>
                    <a:cubicBezTo>
                      <a:pt x="25" y="130"/>
                      <a:pt x="25" y="130"/>
                      <a:pt x="25" y="130"/>
                    </a:cubicBezTo>
                    <a:cubicBezTo>
                      <a:pt x="17" y="130"/>
                      <a:pt x="10" y="124"/>
                      <a:pt x="10" y="115"/>
                    </a:cubicBezTo>
                    <a:close/>
                    <a:moveTo>
                      <a:pt x="10" y="60"/>
                    </a:moveTo>
                    <a:cubicBezTo>
                      <a:pt x="0" y="60"/>
                      <a:pt x="0" y="60"/>
                      <a:pt x="0" y="60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10" y="81"/>
                      <a:pt x="10" y="81"/>
                      <a:pt x="10" y="81"/>
                    </a:cubicBezTo>
                    <a:lnTo>
                      <a:pt x="10" y="60"/>
                    </a:lnTo>
                    <a:close/>
                    <a:moveTo>
                      <a:pt x="0" y="26"/>
                    </a:moveTo>
                    <a:cubicBezTo>
                      <a:pt x="10" y="26"/>
                      <a:pt x="10" y="26"/>
                      <a:pt x="10" y="26"/>
                    </a:cubicBezTo>
                    <a:cubicBezTo>
                      <a:pt x="10" y="17"/>
                      <a:pt x="17" y="10"/>
                      <a:pt x="25" y="1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1" y="0"/>
                      <a:pt x="0" y="12"/>
                      <a:pt x="0" y="26"/>
                    </a:cubicBezTo>
                    <a:close/>
                    <a:moveTo>
                      <a:pt x="10" y="87"/>
                    </a:moveTo>
                    <a:cubicBezTo>
                      <a:pt x="0" y="87"/>
                      <a:pt x="0" y="87"/>
                      <a:pt x="0" y="87"/>
                    </a:cubicBezTo>
                    <a:cubicBezTo>
                      <a:pt x="0" y="108"/>
                      <a:pt x="0" y="108"/>
                      <a:pt x="0" y="108"/>
                    </a:cubicBezTo>
                    <a:cubicBezTo>
                      <a:pt x="10" y="108"/>
                      <a:pt x="10" y="108"/>
                      <a:pt x="10" y="108"/>
                    </a:cubicBezTo>
                    <a:lnTo>
                      <a:pt x="10" y="87"/>
                    </a:lnTo>
                    <a:close/>
                    <a:moveTo>
                      <a:pt x="10" y="33"/>
                    </a:moveTo>
                    <a:cubicBezTo>
                      <a:pt x="0" y="33"/>
                      <a:pt x="0" y="33"/>
                      <a:pt x="0" y="33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10" y="54"/>
                      <a:pt x="10" y="54"/>
                      <a:pt x="10" y="54"/>
                    </a:cubicBezTo>
                    <a:lnTo>
                      <a:pt x="10" y="33"/>
                    </a:lnTo>
                    <a:close/>
                    <a:moveTo>
                      <a:pt x="140" y="42"/>
                    </a:moveTo>
                    <a:cubicBezTo>
                      <a:pt x="137" y="46"/>
                      <a:pt x="135" y="50"/>
                      <a:pt x="132" y="54"/>
                    </a:cubicBezTo>
                    <a:cubicBezTo>
                      <a:pt x="140" y="54"/>
                      <a:pt x="140" y="54"/>
                      <a:pt x="140" y="54"/>
                    </a:cubicBezTo>
                    <a:lnTo>
                      <a:pt x="140" y="42"/>
                    </a:lnTo>
                    <a:close/>
                    <a:moveTo>
                      <a:pt x="107" y="9"/>
                    </a:moveTo>
                    <a:cubicBezTo>
                      <a:pt x="107" y="0"/>
                      <a:pt x="107" y="0"/>
                      <a:pt x="107" y="0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87" y="10"/>
                      <a:pt x="87" y="10"/>
                      <a:pt x="87" y="10"/>
                    </a:cubicBezTo>
                    <a:cubicBezTo>
                      <a:pt x="105" y="10"/>
                      <a:pt x="105" y="10"/>
                      <a:pt x="105" y="10"/>
                    </a:cubicBezTo>
                    <a:cubicBezTo>
                      <a:pt x="106" y="10"/>
                      <a:pt x="106" y="9"/>
                      <a:pt x="107" y="9"/>
                    </a:cubicBezTo>
                    <a:close/>
                    <a:moveTo>
                      <a:pt x="32" y="141"/>
                    </a:moveTo>
                    <a:cubicBezTo>
                      <a:pt x="53" y="141"/>
                      <a:pt x="53" y="141"/>
                      <a:pt x="53" y="141"/>
                    </a:cubicBezTo>
                    <a:cubicBezTo>
                      <a:pt x="53" y="131"/>
                      <a:pt x="53" y="131"/>
                      <a:pt x="53" y="131"/>
                    </a:cubicBezTo>
                    <a:cubicBezTo>
                      <a:pt x="32" y="131"/>
                      <a:pt x="32" y="131"/>
                      <a:pt x="32" y="131"/>
                    </a:cubicBezTo>
                    <a:lnTo>
                      <a:pt x="32" y="141"/>
                    </a:lnTo>
                    <a:close/>
                    <a:moveTo>
                      <a:pt x="130" y="108"/>
                    </a:moveTo>
                    <a:cubicBezTo>
                      <a:pt x="140" y="108"/>
                      <a:pt x="140" y="108"/>
                      <a:pt x="140" y="108"/>
                    </a:cubicBezTo>
                    <a:cubicBezTo>
                      <a:pt x="140" y="87"/>
                      <a:pt x="140" y="87"/>
                      <a:pt x="140" y="87"/>
                    </a:cubicBezTo>
                    <a:cubicBezTo>
                      <a:pt x="130" y="87"/>
                      <a:pt x="130" y="87"/>
                      <a:pt x="130" y="87"/>
                    </a:cubicBezTo>
                    <a:lnTo>
                      <a:pt x="130" y="108"/>
                    </a:lnTo>
                    <a:close/>
                    <a:moveTo>
                      <a:pt x="115" y="130"/>
                    </a:moveTo>
                    <a:cubicBezTo>
                      <a:pt x="115" y="140"/>
                      <a:pt x="115" y="140"/>
                      <a:pt x="115" y="140"/>
                    </a:cubicBezTo>
                    <a:cubicBezTo>
                      <a:pt x="129" y="140"/>
                      <a:pt x="140" y="129"/>
                      <a:pt x="140" y="115"/>
                    </a:cubicBezTo>
                    <a:cubicBezTo>
                      <a:pt x="130" y="115"/>
                      <a:pt x="130" y="115"/>
                      <a:pt x="130" y="115"/>
                    </a:cubicBezTo>
                    <a:cubicBezTo>
                      <a:pt x="130" y="124"/>
                      <a:pt x="123" y="130"/>
                      <a:pt x="115" y="130"/>
                    </a:cubicBezTo>
                    <a:close/>
                    <a:moveTo>
                      <a:pt x="130" y="60"/>
                    </a:moveTo>
                    <a:cubicBezTo>
                      <a:pt x="130" y="81"/>
                      <a:pt x="130" y="81"/>
                      <a:pt x="130" y="81"/>
                    </a:cubicBezTo>
                    <a:cubicBezTo>
                      <a:pt x="140" y="81"/>
                      <a:pt x="140" y="81"/>
                      <a:pt x="140" y="81"/>
                    </a:cubicBezTo>
                    <a:cubicBezTo>
                      <a:pt x="140" y="60"/>
                      <a:pt x="140" y="60"/>
                      <a:pt x="140" y="60"/>
                    </a:cubicBezTo>
                    <a:lnTo>
                      <a:pt x="130" y="60"/>
                    </a:lnTo>
                    <a:close/>
                    <a:moveTo>
                      <a:pt x="32" y="10"/>
                    </a:moveTo>
                    <a:cubicBezTo>
                      <a:pt x="53" y="10"/>
                      <a:pt x="53" y="10"/>
                      <a:pt x="53" y="1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32" y="0"/>
                      <a:pt x="32" y="0"/>
                      <a:pt x="32" y="0"/>
                    </a:cubicBezTo>
                    <a:lnTo>
                      <a:pt x="32" y="10"/>
                    </a:lnTo>
                    <a:close/>
                    <a:moveTo>
                      <a:pt x="60" y="10"/>
                    </a:moveTo>
                    <a:cubicBezTo>
                      <a:pt x="80" y="10"/>
                      <a:pt x="80" y="10"/>
                      <a:pt x="80" y="1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60" y="0"/>
                      <a:pt x="60" y="0"/>
                      <a:pt x="60" y="0"/>
                    </a:cubicBezTo>
                    <a:lnTo>
                      <a:pt x="60" y="10"/>
                    </a:lnTo>
                    <a:close/>
                    <a:moveTo>
                      <a:pt x="60" y="141"/>
                    </a:moveTo>
                    <a:cubicBezTo>
                      <a:pt x="80" y="141"/>
                      <a:pt x="80" y="141"/>
                      <a:pt x="80" y="141"/>
                    </a:cubicBezTo>
                    <a:cubicBezTo>
                      <a:pt x="80" y="131"/>
                      <a:pt x="80" y="131"/>
                      <a:pt x="80" y="131"/>
                    </a:cubicBezTo>
                    <a:cubicBezTo>
                      <a:pt x="60" y="131"/>
                      <a:pt x="60" y="131"/>
                      <a:pt x="60" y="131"/>
                    </a:cubicBezTo>
                    <a:lnTo>
                      <a:pt x="60" y="141"/>
                    </a:lnTo>
                    <a:close/>
                    <a:moveTo>
                      <a:pt x="87" y="141"/>
                    </a:moveTo>
                    <a:cubicBezTo>
                      <a:pt x="107" y="141"/>
                      <a:pt x="107" y="141"/>
                      <a:pt x="107" y="141"/>
                    </a:cubicBezTo>
                    <a:cubicBezTo>
                      <a:pt x="107" y="131"/>
                      <a:pt x="107" y="131"/>
                      <a:pt x="107" y="131"/>
                    </a:cubicBezTo>
                    <a:cubicBezTo>
                      <a:pt x="87" y="131"/>
                      <a:pt x="87" y="131"/>
                      <a:pt x="87" y="131"/>
                    </a:cubicBezTo>
                    <a:lnTo>
                      <a:pt x="87" y="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802"/>
              <p:cNvSpPr>
                <a:spLocks/>
              </p:cNvSpPr>
              <p:nvPr/>
            </p:nvSpPr>
            <p:spPr bwMode="auto">
              <a:xfrm>
                <a:off x="4295775" y="844550"/>
                <a:ext cx="577850" cy="498475"/>
              </a:xfrm>
              <a:custGeom>
                <a:avLst/>
                <a:gdLst>
                  <a:gd name="T0" fmla="*/ 150 w 154"/>
                  <a:gd name="T1" fmla="*/ 0 h 133"/>
                  <a:gd name="T2" fmla="*/ 54 w 154"/>
                  <a:gd name="T3" fmla="*/ 84 h 133"/>
                  <a:gd name="T4" fmla="*/ 17 w 154"/>
                  <a:gd name="T5" fmla="*/ 54 h 133"/>
                  <a:gd name="T6" fmla="*/ 0 w 154"/>
                  <a:gd name="T7" fmla="*/ 68 h 133"/>
                  <a:gd name="T8" fmla="*/ 65 w 154"/>
                  <a:gd name="T9" fmla="*/ 133 h 133"/>
                  <a:gd name="T10" fmla="*/ 154 w 154"/>
                  <a:gd name="T11" fmla="*/ 9 h 133"/>
                  <a:gd name="T12" fmla="*/ 150 w 154"/>
                  <a:gd name="T13" fmla="*/ 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" h="133">
                    <a:moveTo>
                      <a:pt x="150" y="0"/>
                    </a:moveTo>
                    <a:cubicBezTo>
                      <a:pt x="104" y="29"/>
                      <a:pt x="69" y="65"/>
                      <a:pt x="54" y="84"/>
                    </a:cubicBezTo>
                    <a:cubicBezTo>
                      <a:pt x="17" y="54"/>
                      <a:pt x="17" y="54"/>
                      <a:pt x="17" y="54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65" y="133"/>
                      <a:pt x="65" y="133"/>
                      <a:pt x="65" y="133"/>
                    </a:cubicBezTo>
                    <a:cubicBezTo>
                      <a:pt x="76" y="105"/>
                      <a:pt x="111" y="49"/>
                      <a:pt x="154" y="9"/>
                    </a:cubicBezTo>
                    <a:lnTo>
                      <a:pt x="15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1" name="组合 50"/>
          <p:cNvGrpSpPr/>
          <p:nvPr/>
        </p:nvGrpSpPr>
        <p:grpSpPr>
          <a:xfrm>
            <a:off x="919858" y="4497019"/>
            <a:ext cx="891828" cy="993110"/>
            <a:chOff x="919857" y="4497019"/>
            <a:chExt cx="891828" cy="993110"/>
          </a:xfrm>
        </p:grpSpPr>
        <p:sp>
          <p:nvSpPr>
            <p:cNvPr id="52" name="任意多边形 51"/>
            <p:cNvSpPr/>
            <p:nvPr/>
          </p:nvSpPr>
          <p:spPr>
            <a:xfrm rot="5400000">
              <a:off x="869216" y="4547660"/>
              <a:ext cx="993110" cy="891828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Freeform 815"/>
            <p:cNvSpPr>
              <a:spLocks noEditPoints="1"/>
            </p:cNvSpPr>
            <p:nvPr/>
          </p:nvSpPr>
          <p:spPr bwMode="auto">
            <a:xfrm>
              <a:off x="1208412" y="4678455"/>
              <a:ext cx="352425" cy="630238"/>
            </a:xfrm>
            <a:custGeom>
              <a:avLst/>
              <a:gdLst>
                <a:gd name="T0" fmla="*/ 80 w 94"/>
                <a:gd name="T1" fmla="*/ 14 h 168"/>
                <a:gd name="T2" fmla="*/ 60 w 94"/>
                <a:gd name="T3" fmla="*/ 2 h 168"/>
                <a:gd name="T4" fmla="*/ 47 w 94"/>
                <a:gd name="T5" fmla="*/ 0 h 168"/>
                <a:gd name="T6" fmla="*/ 14 w 94"/>
                <a:gd name="T7" fmla="*/ 14 h 168"/>
                <a:gd name="T8" fmla="*/ 0 w 94"/>
                <a:gd name="T9" fmla="*/ 47 h 168"/>
                <a:gd name="T10" fmla="*/ 0 w 94"/>
                <a:gd name="T11" fmla="*/ 52 h 168"/>
                <a:gd name="T12" fmla="*/ 6 w 94"/>
                <a:gd name="T13" fmla="*/ 70 h 168"/>
                <a:gd name="T14" fmla="*/ 23 w 94"/>
                <a:gd name="T15" fmla="*/ 122 h 168"/>
                <a:gd name="T16" fmla="*/ 24 w 94"/>
                <a:gd name="T17" fmla="*/ 128 h 168"/>
                <a:gd name="T18" fmla="*/ 30 w 94"/>
                <a:gd name="T19" fmla="*/ 134 h 168"/>
                <a:gd name="T20" fmla="*/ 64 w 94"/>
                <a:gd name="T21" fmla="*/ 134 h 168"/>
                <a:gd name="T22" fmla="*/ 70 w 94"/>
                <a:gd name="T23" fmla="*/ 128 h 168"/>
                <a:gd name="T24" fmla="*/ 71 w 94"/>
                <a:gd name="T25" fmla="*/ 122 h 168"/>
                <a:gd name="T26" fmla="*/ 88 w 94"/>
                <a:gd name="T27" fmla="*/ 70 h 168"/>
                <a:gd name="T28" fmla="*/ 94 w 94"/>
                <a:gd name="T29" fmla="*/ 52 h 168"/>
                <a:gd name="T30" fmla="*/ 94 w 94"/>
                <a:gd name="T31" fmla="*/ 47 h 168"/>
                <a:gd name="T32" fmla="*/ 80 w 94"/>
                <a:gd name="T33" fmla="*/ 14 h 168"/>
                <a:gd name="T34" fmla="*/ 82 w 94"/>
                <a:gd name="T35" fmla="*/ 51 h 168"/>
                <a:gd name="T36" fmla="*/ 78 w 94"/>
                <a:gd name="T37" fmla="*/ 64 h 168"/>
                <a:gd name="T38" fmla="*/ 59 w 94"/>
                <a:gd name="T39" fmla="*/ 121 h 168"/>
                <a:gd name="T40" fmla="*/ 59 w 94"/>
                <a:gd name="T41" fmla="*/ 122 h 168"/>
                <a:gd name="T42" fmla="*/ 53 w 94"/>
                <a:gd name="T43" fmla="*/ 122 h 168"/>
                <a:gd name="T44" fmla="*/ 53 w 94"/>
                <a:gd name="T45" fmla="*/ 100 h 168"/>
                <a:gd name="T46" fmla="*/ 41 w 94"/>
                <a:gd name="T47" fmla="*/ 100 h 168"/>
                <a:gd name="T48" fmla="*/ 41 w 94"/>
                <a:gd name="T49" fmla="*/ 122 h 168"/>
                <a:gd name="T50" fmla="*/ 35 w 94"/>
                <a:gd name="T51" fmla="*/ 122 h 168"/>
                <a:gd name="T52" fmla="*/ 35 w 94"/>
                <a:gd name="T53" fmla="*/ 121 h 168"/>
                <a:gd name="T54" fmla="*/ 17 w 94"/>
                <a:gd name="T55" fmla="*/ 67 h 168"/>
                <a:gd name="T56" fmla="*/ 17 w 94"/>
                <a:gd name="T57" fmla="*/ 66 h 168"/>
                <a:gd name="T58" fmla="*/ 16 w 94"/>
                <a:gd name="T59" fmla="*/ 64 h 168"/>
                <a:gd name="T60" fmla="*/ 12 w 94"/>
                <a:gd name="T61" fmla="*/ 51 h 168"/>
                <a:gd name="T62" fmla="*/ 12 w 94"/>
                <a:gd name="T63" fmla="*/ 47 h 168"/>
                <a:gd name="T64" fmla="*/ 22 w 94"/>
                <a:gd name="T65" fmla="*/ 23 h 168"/>
                <a:gd name="T66" fmla="*/ 47 w 94"/>
                <a:gd name="T67" fmla="*/ 12 h 168"/>
                <a:gd name="T68" fmla="*/ 57 w 94"/>
                <a:gd name="T69" fmla="*/ 14 h 168"/>
                <a:gd name="T70" fmla="*/ 72 w 94"/>
                <a:gd name="T71" fmla="*/ 23 h 168"/>
                <a:gd name="T72" fmla="*/ 82 w 94"/>
                <a:gd name="T73" fmla="*/ 47 h 168"/>
                <a:gd name="T74" fmla="*/ 82 w 94"/>
                <a:gd name="T75" fmla="*/ 51 h 168"/>
                <a:gd name="T76" fmla="*/ 28 w 94"/>
                <a:gd name="T77" fmla="*/ 154 h 168"/>
                <a:gd name="T78" fmla="*/ 66 w 94"/>
                <a:gd name="T79" fmla="*/ 154 h 168"/>
                <a:gd name="T80" fmla="*/ 66 w 94"/>
                <a:gd name="T81" fmla="*/ 142 h 168"/>
                <a:gd name="T82" fmla="*/ 28 w 94"/>
                <a:gd name="T83" fmla="*/ 142 h 168"/>
                <a:gd name="T84" fmla="*/ 28 w 94"/>
                <a:gd name="T85" fmla="*/ 154 h 168"/>
                <a:gd name="T86" fmla="*/ 36 w 94"/>
                <a:gd name="T87" fmla="*/ 168 h 168"/>
                <a:gd name="T88" fmla="*/ 58 w 94"/>
                <a:gd name="T89" fmla="*/ 168 h 168"/>
                <a:gd name="T90" fmla="*/ 58 w 94"/>
                <a:gd name="T91" fmla="*/ 161 h 168"/>
                <a:gd name="T92" fmla="*/ 36 w 94"/>
                <a:gd name="T93" fmla="*/ 161 h 168"/>
                <a:gd name="T94" fmla="*/ 36 w 94"/>
                <a:gd name="T95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4" h="168">
                  <a:moveTo>
                    <a:pt x="80" y="14"/>
                  </a:moveTo>
                  <a:cubicBezTo>
                    <a:pt x="75" y="9"/>
                    <a:pt x="68" y="4"/>
                    <a:pt x="60" y="2"/>
                  </a:cubicBezTo>
                  <a:cubicBezTo>
                    <a:pt x="56" y="1"/>
                    <a:pt x="52" y="0"/>
                    <a:pt x="47" y="0"/>
                  </a:cubicBezTo>
                  <a:cubicBezTo>
                    <a:pt x="34" y="0"/>
                    <a:pt x="23" y="5"/>
                    <a:pt x="14" y="14"/>
                  </a:cubicBezTo>
                  <a:cubicBezTo>
                    <a:pt x="5" y="23"/>
                    <a:pt x="0" y="35"/>
                    <a:pt x="0" y="47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" y="58"/>
                    <a:pt x="3" y="64"/>
                    <a:pt x="6" y="70"/>
                  </a:cubicBezTo>
                  <a:cubicBezTo>
                    <a:pt x="6" y="70"/>
                    <a:pt x="23" y="102"/>
                    <a:pt x="23" y="122"/>
                  </a:cubicBezTo>
                  <a:cubicBezTo>
                    <a:pt x="24" y="128"/>
                    <a:pt x="24" y="128"/>
                    <a:pt x="24" y="128"/>
                  </a:cubicBezTo>
                  <a:cubicBezTo>
                    <a:pt x="25" y="132"/>
                    <a:pt x="27" y="134"/>
                    <a:pt x="30" y="134"/>
                  </a:cubicBezTo>
                  <a:cubicBezTo>
                    <a:pt x="64" y="134"/>
                    <a:pt x="64" y="134"/>
                    <a:pt x="64" y="134"/>
                  </a:cubicBezTo>
                  <a:cubicBezTo>
                    <a:pt x="67" y="134"/>
                    <a:pt x="69" y="132"/>
                    <a:pt x="70" y="128"/>
                  </a:cubicBezTo>
                  <a:cubicBezTo>
                    <a:pt x="71" y="122"/>
                    <a:pt x="71" y="122"/>
                    <a:pt x="71" y="122"/>
                  </a:cubicBezTo>
                  <a:cubicBezTo>
                    <a:pt x="71" y="102"/>
                    <a:pt x="88" y="70"/>
                    <a:pt x="88" y="70"/>
                  </a:cubicBezTo>
                  <a:cubicBezTo>
                    <a:pt x="91" y="64"/>
                    <a:pt x="93" y="58"/>
                    <a:pt x="94" y="52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5"/>
                    <a:pt x="89" y="23"/>
                    <a:pt x="80" y="14"/>
                  </a:cubicBezTo>
                  <a:close/>
                  <a:moveTo>
                    <a:pt x="82" y="51"/>
                  </a:moveTo>
                  <a:cubicBezTo>
                    <a:pt x="81" y="56"/>
                    <a:pt x="80" y="60"/>
                    <a:pt x="78" y="64"/>
                  </a:cubicBezTo>
                  <a:cubicBezTo>
                    <a:pt x="76" y="68"/>
                    <a:pt x="59" y="99"/>
                    <a:pt x="59" y="121"/>
                  </a:cubicBezTo>
                  <a:cubicBezTo>
                    <a:pt x="59" y="122"/>
                    <a:pt x="59" y="122"/>
                    <a:pt x="59" y="122"/>
                  </a:cubicBezTo>
                  <a:cubicBezTo>
                    <a:pt x="53" y="122"/>
                    <a:pt x="53" y="122"/>
                    <a:pt x="53" y="122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41" y="100"/>
                    <a:pt x="41" y="100"/>
                    <a:pt x="41" y="100"/>
                  </a:cubicBezTo>
                  <a:cubicBezTo>
                    <a:pt x="41" y="122"/>
                    <a:pt x="41" y="122"/>
                    <a:pt x="41" y="122"/>
                  </a:cubicBezTo>
                  <a:cubicBezTo>
                    <a:pt x="35" y="122"/>
                    <a:pt x="35" y="122"/>
                    <a:pt x="35" y="122"/>
                  </a:cubicBezTo>
                  <a:cubicBezTo>
                    <a:pt x="35" y="121"/>
                    <a:pt x="35" y="121"/>
                    <a:pt x="35" y="121"/>
                  </a:cubicBezTo>
                  <a:cubicBezTo>
                    <a:pt x="35" y="105"/>
                    <a:pt x="26" y="83"/>
                    <a:pt x="17" y="67"/>
                  </a:cubicBezTo>
                  <a:cubicBezTo>
                    <a:pt x="17" y="66"/>
                    <a:pt x="17" y="66"/>
                    <a:pt x="17" y="66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14" y="60"/>
                    <a:pt x="13" y="56"/>
                    <a:pt x="12" y="51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38"/>
                    <a:pt x="16" y="29"/>
                    <a:pt x="22" y="23"/>
                  </a:cubicBezTo>
                  <a:cubicBezTo>
                    <a:pt x="29" y="16"/>
                    <a:pt x="38" y="12"/>
                    <a:pt x="47" y="12"/>
                  </a:cubicBezTo>
                  <a:cubicBezTo>
                    <a:pt x="50" y="12"/>
                    <a:pt x="54" y="13"/>
                    <a:pt x="57" y="14"/>
                  </a:cubicBezTo>
                  <a:cubicBezTo>
                    <a:pt x="63" y="15"/>
                    <a:pt x="68" y="18"/>
                    <a:pt x="72" y="23"/>
                  </a:cubicBezTo>
                  <a:cubicBezTo>
                    <a:pt x="78" y="29"/>
                    <a:pt x="82" y="38"/>
                    <a:pt x="82" y="47"/>
                  </a:cubicBezTo>
                  <a:lnTo>
                    <a:pt x="82" y="51"/>
                  </a:lnTo>
                  <a:close/>
                  <a:moveTo>
                    <a:pt x="28" y="154"/>
                  </a:moveTo>
                  <a:cubicBezTo>
                    <a:pt x="66" y="154"/>
                    <a:pt x="66" y="154"/>
                    <a:pt x="66" y="154"/>
                  </a:cubicBezTo>
                  <a:cubicBezTo>
                    <a:pt x="66" y="142"/>
                    <a:pt x="66" y="142"/>
                    <a:pt x="66" y="142"/>
                  </a:cubicBezTo>
                  <a:cubicBezTo>
                    <a:pt x="28" y="142"/>
                    <a:pt x="28" y="142"/>
                    <a:pt x="28" y="142"/>
                  </a:cubicBezTo>
                  <a:lnTo>
                    <a:pt x="28" y="154"/>
                  </a:lnTo>
                  <a:close/>
                  <a:moveTo>
                    <a:pt x="36" y="168"/>
                  </a:moveTo>
                  <a:cubicBezTo>
                    <a:pt x="58" y="168"/>
                    <a:pt x="58" y="168"/>
                    <a:pt x="58" y="168"/>
                  </a:cubicBezTo>
                  <a:cubicBezTo>
                    <a:pt x="58" y="161"/>
                    <a:pt x="58" y="161"/>
                    <a:pt x="58" y="161"/>
                  </a:cubicBezTo>
                  <a:cubicBezTo>
                    <a:pt x="36" y="161"/>
                    <a:pt x="36" y="161"/>
                    <a:pt x="36" y="161"/>
                  </a:cubicBezTo>
                  <a:lnTo>
                    <a:pt x="36" y="168"/>
                  </a:lnTo>
                  <a:close/>
                </a:path>
              </a:pathLst>
            </a:custGeom>
            <a:solidFill>
              <a:srgbClr val="2FA598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0380317" y="1610539"/>
            <a:ext cx="891828" cy="993110"/>
            <a:chOff x="10380316" y="1610539"/>
            <a:chExt cx="891828" cy="993110"/>
          </a:xfrm>
        </p:grpSpPr>
        <p:sp>
          <p:nvSpPr>
            <p:cNvPr id="57" name="任意多边形 56"/>
            <p:cNvSpPr/>
            <p:nvPr/>
          </p:nvSpPr>
          <p:spPr>
            <a:xfrm rot="5400000">
              <a:off x="10329675" y="1661180"/>
              <a:ext cx="993110" cy="891828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0" name="组合 59"/>
            <p:cNvGrpSpPr/>
            <p:nvPr/>
          </p:nvGrpSpPr>
          <p:grpSpPr>
            <a:xfrm>
              <a:off x="10537993" y="1857004"/>
              <a:ext cx="613916" cy="500180"/>
              <a:chOff x="8323263" y="-182563"/>
              <a:chExt cx="754063" cy="614364"/>
            </a:xfrm>
            <a:solidFill>
              <a:srgbClr val="2FA598"/>
            </a:solidFill>
          </p:grpSpPr>
          <p:sp>
            <p:nvSpPr>
              <p:cNvPr id="61" name="Freeform 786"/>
              <p:cNvSpPr>
                <a:spLocks noEditPoints="1"/>
              </p:cNvSpPr>
              <p:nvPr/>
            </p:nvSpPr>
            <p:spPr bwMode="auto">
              <a:xfrm>
                <a:off x="8650288" y="255588"/>
                <a:ext cx="427038" cy="168275"/>
              </a:xfrm>
              <a:custGeom>
                <a:avLst/>
                <a:gdLst>
                  <a:gd name="T0" fmla="*/ 105 w 114"/>
                  <a:gd name="T1" fmla="*/ 4 h 45"/>
                  <a:gd name="T2" fmla="*/ 85 w 114"/>
                  <a:gd name="T3" fmla="*/ 4 h 45"/>
                  <a:gd name="T4" fmla="*/ 69 w 114"/>
                  <a:gd name="T5" fmla="*/ 11 h 45"/>
                  <a:gd name="T6" fmla="*/ 64 w 114"/>
                  <a:gd name="T7" fmla="*/ 12 h 45"/>
                  <a:gd name="T8" fmla="*/ 69 w 114"/>
                  <a:gd name="T9" fmla="*/ 20 h 45"/>
                  <a:gd name="T10" fmla="*/ 65 w 114"/>
                  <a:gd name="T11" fmla="*/ 27 h 45"/>
                  <a:gd name="T12" fmla="*/ 58 w 114"/>
                  <a:gd name="T13" fmla="*/ 8 h 45"/>
                  <a:gd name="T14" fmla="*/ 63 w 114"/>
                  <a:gd name="T15" fmla="*/ 15 h 45"/>
                  <a:gd name="T16" fmla="*/ 58 w 114"/>
                  <a:gd name="T17" fmla="*/ 16 h 45"/>
                  <a:gd name="T18" fmla="*/ 63 w 114"/>
                  <a:gd name="T19" fmla="*/ 24 h 45"/>
                  <a:gd name="T20" fmla="*/ 58 w 114"/>
                  <a:gd name="T21" fmla="*/ 30 h 45"/>
                  <a:gd name="T22" fmla="*/ 52 w 114"/>
                  <a:gd name="T23" fmla="*/ 12 h 45"/>
                  <a:gd name="T24" fmla="*/ 56 w 114"/>
                  <a:gd name="T25" fmla="*/ 19 h 45"/>
                  <a:gd name="T26" fmla="*/ 52 w 114"/>
                  <a:gd name="T27" fmla="*/ 20 h 45"/>
                  <a:gd name="T28" fmla="*/ 56 w 114"/>
                  <a:gd name="T29" fmla="*/ 28 h 45"/>
                  <a:gd name="T30" fmla="*/ 46 w 114"/>
                  <a:gd name="T31" fmla="*/ 11 h 45"/>
                  <a:gd name="T32" fmla="*/ 45 w 114"/>
                  <a:gd name="T33" fmla="*/ 16 h 45"/>
                  <a:gd name="T34" fmla="*/ 50 w 114"/>
                  <a:gd name="T35" fmla="*/ 23 h 45"/>
                  <a:gd name="T36" fmla="*/ 45 w 114"/>
                  <a:gd name="T37" fmla="*/ 24 h 45"/>
                  <a:gd name="T38" fmla="*/ 17 w 114"/>
                  <a:gd name="T39" fmla="*/ 30 h 45"/>
                  <a:gd name="T40" fmla="*/ 23 w 114"/>
                  <a:gd name="T41" fmla="*/ 24 h 45"/>
                  <a:gd name="T42" fmla="*/ 24 w 114"/>
                  <a:gd name="T43" fmla="*/ 19 h 45"/>
                  <a:gd name="T44" fmla="*/ 21 w 114"/>
                  <a:gd name="T45" fmla="*/ 12 h 45"/>
                  <a:gd name="T46" fmla="*/ 25 w 114"/>
                  <a:gd name="T47" fmla="*/ 11 h 45"/>
                  <a:gd name="T48" fmla="*/ 25 w 114"/>
                  <a:gd name="T49" fmla="*/ 26 h 45"/>
                  <a:gd name="T50" fmla="*/ 30 w 114"/>
                  <a:gd name="T51" fmla="*/ 20 h 45"/>
                  <a:gd name="T52" fmla="*/ 31 w 114"/>
                  <a:gd name="T53" fmla="*/ 15 h 45"/>
                  <a:gd name="T54" fmla="*/ 28 w 114"/>
                  <a:gd name="T55" fmla="*/ 8 h 45"/>
                  <a:gd name="T56" fmla="*/ 36 w 114"/>
                  <a:gd name="T57" fmla="*/ 30 h 45"/>
                  <a:gd name="T58" fmla="*/ 32 w 114"/>
                  <a:gd name="T59" fmla="*/ 22 h 45"/>
                  <a:gd name="T60" fmla="*/ 37 w 114"/>
                  <a:gd name="T61" fmla="*/ 16 h 45"/>
                  <a:gd name="T62" fmla="*/ 38 w 114"/>
                  <a:gd name="T63" fmla="*/ 11 h 45"/>
                  <a:gd name="T64" fmla="*/ 38 w 114"/>
                  <a:gd name="T65" fmla="*/ 28 h 45"/>
                  <a:gd name="T66" fmla="*/ 43 w 114"/>
                  <a:gd name="T67" fmla="*/ 26 h 45"/>
                  <a:gd name="T68" fmla="*/ 39 w 114"/>
                  <a:gd name="T69" fmla="*/ 19 h 45"/>
                  <a:gd name="T70" fmla="*/ 44 w 114"/>
                  <a:gd name="T71" fmla="*/ 12 h 45"/>
                  <a:gd name="T72" fmla="*/ 71 w 114"/>
                  <a:gd name="T73" fmla="*/ 43 h 45"/>
                  <a:gd name="T74" fmla="*/ 71 w 114"/>
                  <a:gd name="T75" fmla="*/ 33 h 45"/>
                  <a:gd name="T76" fmla="*/ 76 w 114"/>
                  <a:gd name="T77" fmla="*/ 27 h 45"/>
                  <a:gd name="T78" fmla="*/ 71 w 114"/>
                  <a:gd name="T79" fmla="*/ 20 h 45"/>
                  <a:gd name="T80" fmla="*/ 76 w 114"/>
                  <a:gd name="T81" fmla="*/ 19 h 45"/>
                  <a:gd name="T82" fmla="*/ 71 w 114"/>
                  <a:gd name="T83" fmla="*/ 11 h 45"/>
                  <a:gd name="T84" fmla="*/ 71 w 114"/>
                  <a:gd name="T85" fmla="*/ 3 h 45"/>
                  <a:gd name="T86" fmla="*/ 79 w 114"/>
                  <a:gd name="T87" fmla="*/ 31 h 45"/>
                  <a:gd name="T88" fmla="*/ 83 w 114"/>
                  <a:gd name="T89" fmla="*/ 24 h 45"/>
                  <a:gd name="T90" fmla="*/ 82 w 114"/>
                  <a:gd name="T91" fmla="*/ 19 h 45"/>
                  <a:gd name="T92" fmla="*/ 77 w 114"/>
                  <a:gd name="T93" fmla="*/ 12 h 45"/>
                  <a:gd name="T94" fmla="*/ 81 w 114"/>
                  <a:gd name="T95" fmla="*/ 11 h 45"/>
                  <a:gd name="T96" fmla="*/ 85 w 114"/>
                  <a:gd name="T97" fmla="*/ 27 h 45"/>
                  <a:gd name="T98" fmla="*/ 89 w 114"/>
                  <a:gd name="T99" fmla="*/ 20 h 45"/>
                  <a:gd name="T100" fmla="*/ 88 w 114"/>
                  <a:gd name="T101" fmla="*/ 15 h 45"/>
                  <a:gd name="T102" fmla="*/ 83 w 114"/>
                  <a:gd name="T103" fmla="*/ 8 h 45"/>
                  <a:gd name="T104" fmla="*/ 97 w 114"/>
                  <a:gd name="T105" fmla="*/ 31 h 45"/>
                  <a:gd name="T106" fmla="*/ 91 w 114"/>
                  <a:gd name="T107" fmla="*/ 23 h 45"/>
                  <a:gd name="T108" fmla="*/ 95 w 114"/>
                  <a:gd name="T109" fmla="*/ 16 h 45"/>
                  <a:gd name="T110" fmla="*/ 94 w 114"/>
                  <a:gd name="T111" fmla="*/ 11 h 45"/>
                  <a:gd name="T112" fmla="*/ 89 w 114"/>
                  <a:gd name="T113" fmla="*/ 5 h 45"/>
                  <a:gd name="T114" fmla="*/ 101 w 114"/>
                  <a:gd name="T115" fmla="*/ 4 h 45"/>
                  <a:gd name="T116" fmla="*/ 101 w 114"/>
                  <a:gd name="T117" fmla="*/ 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14" h="45">
                    <a:moveTo>
                      <a:pt x="16" y="0"/>
                    </a:moveTo>
                    <a:cubicBezTo>
                      <a:pt x="13" y="0"/>
                      <a:pt x="11" y="2"/>
                      <a:pt x="10" y="4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0" y="43"/>
                      <a:pt x="3" y="45"/>
                      <a:pt x="6" y="45"/>
                    </a:cubicBezTo>
                    <a:cubicBezTo>
                      <a:pt x="108" y="45"/>
                      <a:pt x="108" y="45"/>
                      <a:pt x="108" y="45"/>
                    </a:cubicBezTo>
                    <a:cubicBezTo>
                      <a:pt x="112" y="45"/>
                      <a:pt x="114" y="43"/>
                      <a:pt x="113" y="41"/>
                    </a:cubicBezTo>
                    <a:cubicBezTo>
                      <a:pt x="105" y="4"/>
                      <a:pt x="105" y="4"/>
                      <a:pt x="105" y="4"/>
                    </a:cubicBezTo>
                    <a:cubicBezTo>
                      <a:pt x="104" y="2"/>
                      <a:pt x="101" y="0"/>
                      <a:pt x="99" y="0"/>
                    </a:cubicBezTo>
                    <a:lnTo>
                      <a:pt x="16" y="0"/>
                    </a:lnTo>
                    <a:close/>
                    <a:moveTo>
                      <a:pt x="79" y="3"/>
                    </a:moveTo>
                    <a:cubicBezTo>
                      <a:pt x="79" y="3"/>
                      <a:pt x="79" y="2"/>
                      <a:pt x="80" y="2"/>
                    </a:cubicBezTo>
                    <a:cubicBezTo>
                      <a:pt x="83" y="2"/>
                      <a:pt x="83" y="2"/>
                      <a:pt x="83" y="2"/>
                    </a:cubicBezTo>
                    <a:cubicBezTo>
                      <a:pt x="84" y="2"/>
                      <a:pt x="84" y="3"/>
                      <a:pt x="85" y="3"/>
                    </a:cubicBezTo>
                    <a:cubicBezTo>
                      <a:pt x="85" y="4"/>
                      <a:pt x="85" y="4"/>
                      <a:pt x="85" y="4"/>
                    </a:cubicBezTo>
                    <a:cubicBezTo>
                      <a:pt x="85" y="5"/>
                      <a:pt x="84" y="5"/>
                      <a:pt x="83" y="5"/>
                    </a:cubicBezTo>
                    <a:cubicBezTo>
                      <a:pt x="81" y="5"/>
                      <a:pt x="81" y="5"/>
                      <a:pt x="81" y="5"/>
                    </a:cubicBezTo>
                    <a:cubicBezTo>
                      <a:pt x="80" y="5"/>
                      <a:pt x="79" y="5"/>
                      <a:pt x="79" y="4"/>
                    </a:cubicBezTo>
                    <a:lnTo>
                      <a:pt x="79" y="3"/>
                    </a:lnTo>
                    <a:close/>
                    <a:moveTo>
                      <a:pt x="64" y="8"/>
                    </a:moveTo>
                    <a:cubicBezTo>
                      <a:pt x="69" y="8"/>
                      <a:pt x="69" y="8"/>
                      <a:pt x="69" y="8"/>
                    </a:cubicBezTo>
                    <a:cubicBezTo>
                      <a:pt x="69" y="11"/>
                      <a:pt x="69" y="11"/>
                      <a:pt x="69" y="11"/>
                    </a:cubicBezTo>
                    <a:cubicBezTo>
                      <a:pt x="64" y="11"/>
                      <a:pt x="64" y="11"/>
                      <a:pt x="64" y="11"/>
                    </a:cubicBezTo>
                    <a:lnTo>
                      <a:pt x="64" y="8"/>
                    </a:lnTo>
                    <a:close/>
                    <a:moveTo>
                      <a:pt x="64" y="12"/>
                    </a:moveTo>
                    <a:cubicBezTo>
                      <a:pt x="69" y="12"/>
                      <a:pt x="69" y="12"/>
                      <a:pt x="69" y="12"/>
                    </a:cubicBezTo>
                    <a:cubicBezTo>
                      <a:pt x="69" y="15"/>
                      <a:pt x="69" y="15"/>
                      <a:pt x="69" y="15"/>
                    </a:cubicBezTo>
                    <a:cubicBezTo>
                      <a:pt x="65" y="15"/>
                      <a:pt x="65" y="15"/>
                      <a:pt x="65" y="15"/>
                    </a:cubicBezTo>
                    <a:lnTo>
                      <a:pt x="64" y="12"/>
                    </a:lnTo>
                    <a:close/>
                    <a:moveTo>
                      <a:pt x="65" y="16"/>
                    </a:moveTo>
                    <a:cubicBezTo>
                      <a:pt x="69" y="16"/>
                      <a:pt x="69" y="16"/>
                      <a:pt x="69" y="16"/>
                    </a:cubicBezTo>
                    <a:cubicBezTo>
                      <a:pt x="69" y="19"/>
                      <a:pt x="69" y="19"/>
                      <a:pt x="69" y="19"/>
                    </a:cubicBezTo>
                    <a:cubicBezTo>
                      <a:pt x="65" y="19"/>
                      <a:pt x="65" y="19"/>
                      <a:pt x="65" y="19"/>
                    </a:cubicBezTo>
                    <a:lnTo>
                      <a:pt x="65" y="16"/>
                    </a:lnTo>
                    <a:close/>
                    <a:moveTo>
                      <a:pt x="65" y="20"/>
                    </a:moveTo>
                    <a:cubicBezTo>
                      <a:pt x="69" y="20"/>
                      <a:pt x="69" y="20"/>
                      <a:pt x="69" y="20"/>
                    </a:cubicBezTo>
                    <a:cubicBezTo>
                      <a:pt x="70" y="23"/>
                      <a:pt x="70" y="23"/>
                      <a:pt x="70" y="23"/>
                    </a:cubicBezTo>
                    <a:cubicBezTo>
                      <a:pt x="65" y="23"/>
                      <a:pt x="65" y="23"/>
                      <a:pt x="65" y="23"/>
                    </a:cubicBezTo>
                    <a:lnTo>
                      <a:pt x="65" y="20"/>
                    </a:lnTo>
                    <a:close/>
                    <a:moveTo>
                      <a:pt x="65" y="24"/>
                    </a:moveTo>
                    <a:cubicBezTo>
                      <a:pt x="70" y="24"/>
                      <a:pt x="70" y="24"/>
                      <a:pt x="70" y="24"/>
                    </a:cubicBezTo>
                    <a:cubicBezTo>
                      <a:pt x="70" y="27"/>
                      <a:pt x="70" y="27"/>
                      <a:pt x="70" y="27"/>
                    </a:cubicBezTo>
                    <a:cubicBezTo>
                      <a:pt x="65" y="27"/>
                      <a:pt x="65" y="27"/>
                      <a:pt x="65" y="27"/>
                    </a:cubicBezTo>
                    <a:lnTo>
                      <a:pt x="65" y="24"/>
                    </a:lnTo>
                    <a:close/>
                    <a:moveTo>
                      <a:pt x="65" y="28"/>
                    </a:moveTo>
                    <a:cubicBezTo>
                      <a:pt x="70" y="28"/>
                      <a:pt x="70" y="28"/>
                      <a:pt x="70" y="28"/>
                    </a:cubicBezTo>
                    <a:cubicBezTo>
                      <a:pt x="70" y="31"/>
                      <a:pt x="70" y="31"/>
                      <a:pt x="70" y="31"/>
                    </a:cubicBezTo>
                    <a:cubicBezTo>
                      <a:pt x="65" y="31"/>
                      <a:pt x="65" y="31"/>
                      <a:pt x="65" y="31"/>
                    </a:cubicBezTo>
                    <a:lnTo>
                      <a:pt x="65" y="28"/>
                    </a:lnTo>
                    <a:close/>
                    <a:moveTo>
                      <a:pt x="58" y="8"/>
                    </a:moveTo>
                    <a:cubicBezTo>
                      <a:pt x="63" y="8"/>
                      <a:pt x="63" y="8"/>
                      <a:pt x="63" y="8"/>
                    </a:cubicBezTo>
                    <a:cubicBezTo>
                      <a:pt x="63" y="11"/>
                      <a:pt x="63" y="11"/>
                      <a:pt x="63" y="11"/>
                    </a:cubicBezTo>
                    <a:cubicBezTo>
                      <a:pt x="58" y="11"/>
                      <a:pt x="58" y="11"/>
                      <a:pt x="58" y="11"/>
                    </a:cubicBezTo>
                    <a:lnTo>
                      <a:pt x="58" y="8"/>
                    </a:lnTo>
                    <a:close/>
                    <a:moveTo>
                      <a:pt x="58" y="12"/>
                    </a:moveTo>
                    <a:cubicBezTo>
                      <a:pt x="63" y="12"/>
                      <a:pt x="63" y="12"/>
                      <a:pt x="63" y="12"/>
                    </a:cubicBezTo>
                    <a:cubicBezTo>
                      <a:pt x="63" y="15"/>
                      <a:pt x="63" y="15"/>
                      <a:pt x="63" y="15"/>
                    </a:cubicBezTo>
                    <a:cubicBezTo>
                      <a:pt x="58" y="15"/>
                      <a:pt x="58" y="15"/>
                      <a:pt x="58" y="15"/>
                    </a:cubicBezTo>
                    <a:lnTo>
                      <a:pt x="58" y="12"/>
                    </a:lnTo>
                    <a:close/>
                    <a:moveTo>
                      <a:pt x="58" y="16"/>
                    </a:moveTo>
                    <a:cubicBezTo>
                      <a:pt x="63" y="16"/>
                      <a:pt x="63" y="16"/>
                      <a:pt x="63" y="16"/>
                    </a:cubicBezTo>
                    <a:cubicBezTo>
                      <a:pt x="63" y="19"/>
                      <a:pt x="63" y="19"/>
                      <a:pt x="63" y="19"/>
                    </a:cubicBezTo>
                    <a:cubicBezTo>
                      <a:pt x="58" y="19"/>
                      <a:pt x="58" y="19"/>
                      <a:pt x="58" y="19"/>
                    </a:cubicBezTo>
                    <a:lnTo>
                      <a:pt x="58" y="16"/>
                    </a:lnTo>
                    <a:close/>
                    <a:moveTo>
                      <a:pt x="58" y="20"/>
                    </a:moveTo>
                    <a:cubicBezTo>
                      <a:pt x="63" y="20"/>
                      <a:pt x="63" y="20"/>
                      <a:pt x="63" y="20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58" y="23"/>
                      <a:pt x="58" y="23"/>
                      <a:pt x="58" y="23"/>
                    </a:cubicBezTo>
                    <a:lnTo>
                      <a:pt x="58" y="20"/>
                    </a:lnTo>
                    <a:close/>
                    <a:moveTo>
                      <a:pt x="58" y="24"/>
                    </a:moveTo>
                    <a:cubicBezTo>
                      <a:pt x="63" y="24"/>
                      <a:pt x="63" y="24"/>
                      <a:pt x="63" y="24"/>
                    </a:cubicBezTo>
                    <a:cubicBezTo>
                      <a:pt x="63" y="27"/>
                      <a:pt x="63" y="27"/>
                      <a:pt x="63" y="27"/>
                    </a:cubicBezTo>
                    <a:cubicBezTo>
                      <a:pt x="58" y="27"/>
                      <a:pt x="58" y="27"/>
                      <a:pt x="58" y="27"/>
                    </a:cubicBezTo>
                    <a:lnTo>
                      <a:pt x="58" y="24"/>
                    </a:lnTo>
                    <a:close/>
                    <a:moveTo>
                      <a:pt x="58" y="28"/>
                    </a:moveTo>
                    <a:cubicBezTo>
                      <a:pt x="63" y="28"/>
                      <a:pt x="63" y="28"/>
                      <a:pt x="63" y="28"/>
                    </a:cubicBezTo>
                    <a:cubicBezTo>
                      <a:pt x="63" y="31"/>
                      <a:pt x="63" y="31"/>
                      <a:pt x="63" y="31"/>
                    </a:cubicBezTo>
                    <a:cubicBezTo>
                      <a:pt x="58" y="30"/>
                      <a:pt x="58" y="30"/>
                      <a:pt x="58" y="30"/>
                    </a:cubicBezTo>
                    <a:lnTo>
                      <a:pt x="58" y="28"/>
                    </a:lnTo>
                    <a:close/>
                    <a:moveTo>
                      <a:pt x="52" y="8"/>
                    </a:moveTo>
                    <a:cubicBezTo>
                      <a:pt x="57" y="8"/>
                      <a:pt x="57" y="8"/>
                      <a:pt x="57" y="8"/>
                    </a:cubicBezTo>
                    <a:cubicBezTo>
                      <a:pt x="57" y="11"/>
                      <a:pt x="57" y="11"/>
                      <a:pt x="57" y="11"/>
                    </a:cubicBezTo>
                    <a:cubicBezTo>
                      <a:pt x="52" y="11"/>
                      <a:pt x="52" y="11"/>
                      <a:pt x="52" y="11"/>
                    </a:cubicBezTo>
                    <a:lnTo>
                      <a:pt x="52" y="8"/>
                    </a:lnTo>
                    <a:close/>
                    <a:moveTo>
                      <a:pt x="52" y="12"/>
                    </a:moveTo>
                    <a:cubicBezTo>
                      <a:pt x="56" y="12"/>
                      <a:pt x="56" y="12"/>
                      <a:pt x="56" y="12"/>
                    </a:cubicBezTo>
                    <a:cubicBezTo>
                      <a:pt x="56" y="15"/>
                      <a:pt x="56" y="15"/>
                      <a:pt x="56" y="15"/>
                    </a:cubicBezTo>
                    <a:cubicBezTo>
                      <a:pt x="52" y="15"/>
                      <a:pt x="52" y="15"/>
                      <a:pt x="52" y="15"/>
                    </a:cubicBezTo>
                    <a:lnTo>
                      <a:pt x="52" y="12"/>
                    </a:lnTo>
                    <a:close/>
                    <a:moveTo>
                      <a:pt x="52" y="16"/>
                    </a:moveTo>
                    <a:cubicBezTo>
                      <a:pt x="56" y="16"/>
                      <a:pt x="56" y="16"/>
                      <a:pt x="56" y="16"/>
                    </a:cubicBezTo>
                    <a:cubicBezTo>
                      <a:pt x="56" y="19"/>
                      <a:pt x="56" y="19"/>
                      <a:pt x="56" y="19"/>
                    </a:cubicBezTo>
                    <a:cubicBezTo>
                      <a:pt x="52" y="19"/>
                      <a:pt x="52" y="19"/>
                      <a:pt x="52" y="19"/>
                    </a:cubicBezTo>
                    <a:lnTo>
                      <a:pt x="52" y="16"/>
                    </a:lnTo>
                    <a:close/>
                    <a:moveTo>
                      <a:pt x="52" y="20"/>
                    </a:moveTo>
                    <a:cubicBezTo>
                      <a:pt x="56" y="20"/>
                      <a:pt x="56" y="20"/>
                      <a:pt x="56" y="20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52" y="23"/>
                      <a:pt x="52" y="23"/>
                      <a:pt x="52" y="23"/>
                    </a:cubicBezTo>
                    <a:lnTo>
                      <a:pt x="52" y="20"/>
                    </a:lnTo>
                    <a:close/>
                    <a:moveTo>
                      <a:pt x="52" y="24"/>
                    </a:moveTo>
                    <a:cubicBezTo>
                      <a:pt x="56" y="24"/>
                      <a:pt x="56" y="24"/>
                      <a:pt x="56" y="24"/>
                    </a:cubicBezTo>
                    <a:cubicBezTo>
                      <a:pt x="56" y="27"/>
                      <a:pt x="56" y="27"/>
                      <a:pt x="56" y="27"/>
                    </a:cubicBezTo>
                    <a:cubicBezTo>
                      <a:pt x="51" y="26"/>
                      <a:pt x="51" y="26"/>
                      <a:pt x="51" y="26"/>
                    </a:cubicBezTo>
                    <a:lnTo>
                      <a:pt x="52" y="24"/>
                    </a:lnTo>
                    <a:close/>
                    <a:moveTo>
                      <a:pt x="51" y="28"/>
                    </a:moveTo>
                    <a:cubicBezTo>
                      <a:pt x="56" y="28"/>
                      <a:pt x="56" y="28"/>
                      <a:pt x="56" y="28"/>
                    </a:cubicBezTo>
                    <a:cubicBezTo>
                      <a:pt x="56" y="30"/>
                      <a:pt x="56" y="30"/>
                      <a:pt x="56" y="30"/>
                    </a:cubicBezTo>
                    <a:cubicBezTo>
                      <a:pt x="51" y="30"/>
                      <a:pt x="51" y="30"/>
                      <a:pt x="51" y="30"/>
                    </a:cubicBezTo>
                    <a:lnTo>
                      <a:pt x="51" y="28"/>
                    </a:lnTo>
                    <a:close/>
                    <a:moveTo>
                      <a:pt x="46" y="8"/>
                    </a:moveTo>
                    <a:cubicBezTo>
                      <a:pt x="50" y="8"/>
                      <a:pt x="50" y="8"/>
                      <a:pt x="50" y="8"/>
                    </a:cubicBezTo>
                    <a:cubicBezTo>
                      <a:pt x="50" y="11"/>
                      <a:pt x="50" y="11"/>
                      <a:pt x="50" y="11"/>
                    </a:cubicBezTo>
                    <a:cubicBezTo>
                      <a:pt x="46" y="11"/>
                      <a:pt x="46" y="11"/>
                      <a:pt x="46" y="11"/>
                    </a:cubicBezTo>
                    <a:lnTo>
                      <a:pt x="46" y="8"/>
                    </a:lnTo>
                    <a:close/>
                    <a:moveTo>
                      <a:pt x="46" y="12"/>
                    </a:moveTo>
                    <a:cubicBezTo>
                      <a:pt x="50" y="12"/>
                      <a:pt x="50" y="12"/>
                      <a:pt x="50" y="12"/>
                    </a:cubicBezTo>
                    <a:cubicBezTo>
                      <a:pt x="50" y="15"/>
                      <a:pt x="50" y="15"/>
                      <a:pt x="50" y="15"/>
                    </a:cubicBezTo>
                    <a:cubicBezTo>
                      <a:pt x="46" y="15"/>
                      <a:pt x="46" y="15"/>
                      <a:pt x="46" y="15"/>
                    </a:cubicBezTo>
                    <a:lnTo>
                      <a:pt x="46" y="12"/>
                    </a:lnTo>
                    <a:close/>
                    <a:moveTo>
                      <a:pt x="45" y="16"/>
                    </a:moveTo>
                    <a:cubicBezTo>
                      <a:pt x="50" y="16"/>
                      <a:pt x="50" y="16"/>
                      <a:pt x="50" y="16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45" y="19"/>
                      <a:pt x="45" y="19"/>
                      <a:pt x="45" y="19"/>
                    </a:cubicBezTo>
                    <a:lnTo>
                      <a:pt x="45" y="16"/>
                    </a:lnTo>
                    <a:close/>
                    <a:moveTo>
                      <a:pt x="45" y="20"/>
                    </a:moveTo>
                    <a:cubicBezTo>
                      <a:pt x="50" y="20"/>
                      <a:pt x="50" y="20"/>
                      <a:pt x="50" y="20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45" y="23"/>
                      <a:pt x="45" y="23"/>
                      <a:pt x="45" y="23"/>
                    </a:cubicBezTo>
                    <a:lnTo>
                      <a:pt x="45" y="20"/>
                    </a:lnTo>
                    <a:close/>
                    <a:moveTo>
                      <a:pt x="45" y="24"/>
                    </a:moveTo>
                    <a:cubicBezTo>
                      <a:pt x="50" y="24"/>
                      <a:pt x="50" y="24"/>
                      <a:pt x="50" y="24"/>
                    </a:cubicBezTo>
                    <a:cubicBezTo>
                      <a:pt x="50" y="26"/>
                      <a:pt x="50" y="26"/>
                      <a:pt x="50" y="26"/>
                    </a:cubicBezTo>
                    <a:cubicBezTo>
                      <a:pt x="45" y="26"/>
                      <a:pt x="45" y="26"/>
                      <a:pt x="45" y="26"/>
                    </a:cubicBezTo>
                    <a:lnTo>
                      <a:pt x="45" y="24"/>
                    </a:lnTo>
                    <a:close/>
                    <a:moveTo>
                      <a:pt x="45" y="28"/>
                    </a:moveTo>
                    <a:cubicBezTo>
                      <a:pt x="50" y="28"/>
                      <a:pt x="50" y="28"/>
                      <a:pt x="50" y="28"/>
                    </a:cubicBezTo>
                    <a:cubicBezTo>
                      <a:pt x="49" y="30"/>
                      <a:pt x="49" y="30"/>
                      <a:pt x="49" y="30"/>
                    </a:cubicBezTo>
                    <a:cubicBezTo>
                      <a:pt x="44" y="30"/>
                      <a:pt x="44" y="30"/>
                      <a:pt x="44" y="30"/>
                    </a:cubicBezTo>
                    <a:lnTo>
                      <a:pt x="45" y="28"/>
                    </a:lnTo>
                    <a:close/>
                    <a:moveTo>
                      <a:pt x="22" y="30"/>
                    </a:moveTo>
                    <a:cubicBezTo>
                      <a:pt x="17" y="30"/>
                      <a:pt x="17" y="30"/>
                      <a:pt x="17" y="30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23" y="27"/>
                      <a:pt x="23" y="27"/>
                      <a:pt x="23" y="27"/>
                    </a:cubicBezTo>
                    <a:lnTo>
                      <a:pt x="22" y="30"/>
                    </a:lnTo>
                    <a:close/>
                    <a:moveTo>
                      <a:pt x="23" y="26"/>
                    </a:move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23" y="24"/>
                      <a:pt x="23" y="24"/>
                      <a:pt x="23" y="24"/>
                    </a:cubicBezTo>
                    <a:lnTo>
                      <a:pt x="23" y="26"/>
                    </a:lnTo>
                    <a:close/>
                    <a:moveTo>
                      <a:pt x="23" y="22"/>
                    </a:move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24" y="20"/>
                      <a:pt x="24" y="20"/>
                      <a:pt x="24" y="20"/>
                    </a:cubicBezTo>
                    <a:lnTo>
                      <a:pt x="23" y="22"/>
                    </a:lnTo>
                    <a:close/>
                    <a:moveTo>
                      <a:pt x="24" y="19"/>
                    </a:moveTo>
                    <a:cubicBezTo>
                      <a:pt x="19" y="18"/>
                      <a:pt x="19" y="18"/>
                      <a:pt x="19" y="18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5" y="16"/>
                      <a:pt x="25" y="16"/>
                      <a:pt x="25" y="16"/>
                    </a:cubicBezTo>
                    <a:lnTo>
                      <a:pt x="24" y="19"/>
                    </a:lnTo>
                    <a:close/>
                    <a:moveTo>
                      <a:pt x="25" y="15"/>
                    </a:moveTo>
                    <a:cubicBezTo>
                      <a:pt x="20" y="15"/>
                      <a:pt x="20" y="15"/>
                      <a:pt x="20" y="15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5" y="12"/>
                      <a:pt x="25" y="12"/>
                      <a:pt x="25" y="12"/>
                    </a:cubicBezTo>
                    <a:lnTo>
                      <a:pt x="25" y="15"/>
                    </a:lnTo>
                    <a:close/>
                    <a:moveTo>
                      <a:pt x="25" y="11"/>
                    </a:moveTo>
                    <a:cubicBezTo>
                      <a:pt x="21" y="11"/>
                      <a:pt x="21" y="11"/>
                      <a:pt x="21" y="11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6" y="8"/>
                      <a:pt x="26" y="8"/>
                      <a:pt x="26" y="8"/>
                    </a:cubicBezTo>
                    <a:lnTo>
                      <a:pt x="25" y="11"/>
                    </a:lnTo>
                    <a:close/>
                    <a:moveTo>
                      <a:pt x="29" y="30"/>
                    </a:moveTo>
                    <a:cubicBezTo>
                      <a:pt x="24" y="30"/>
                      <a:pt x="24" y="30"/>
                      <a:pt x="24" y="30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29" y="28"/>
                      <a:pt x="29" y="28"/>
                      <a:pt x="29" y="28"/>
                    </a:cubicBezTo>
                    <a:lnTo>
                      <a:pt x="29" y="30"/>
                    </a:lnTo>
                    <a:close/>
                    <a:moveTo>
                      <a:pt x="29" y="26"/>
                    </a:moveTo>
                    <a:cubicBezTo>
                      <a:pt x="25" y="26"/>
                      <a:pt x="25" y="26"/>
                      <a:pt x="25" y="26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30" y="24"/>
                      <a:pt x="30" y="24"/>
                      <a:pt x="30" y="24"/>
                    </a:cubicBezTo>
                    <a:lnTo>
                      <a:pt x="29" y="26"/>
                    </a:lnTo>
                    <a:close/>
                    <a:moveTo>
                      <a:pt x="30" y="22"/>
                    </a:moveTo>
                    <a:cubicBezTo>
                      <a:pt x="25" y="22"/>
                      <a:pt x="25" y="22"/>
                      <a:pt x="25" y="22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30" y="20"/>
                      <a:pt x="30" y="20"/>
                      <a:pt x="30" y="20"/>
                    </a:cubicBezTo>
                    <a:lnTo>
                      <a:pt x="30" y="22"/>
                    </a:lnTo>
                    <a:close/>
                    <a:moveTo>
                      <a:pt x="31" y="19"/>
                    </a:moveTo>
                    <a:cubicBezTo>
                      <a:pt x="26" y="19"/>
                      <a:pt x="26" y="19"/>
                      <a:pt x="26" y="19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31" y="16"/>
                      <a:pt x="31" y="16"/>
                      <a:pt x="31" y="16"/>
                    </a:cubicBezTo>
                    <a:lnTo>
                      <a:pt x="31" y="19"/>
                    </a:lnTo>
                    <a:close/>
                    <a:moveTo>
                      <a:pt x="31" y="15"/>
                    </a:moveTo>
                    <a:cubicBezTo>
                      <a:pt x="26" y="15"/>
                      <a:pt x="26" y="15"/>
                      <a:pt x="26" y="15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31" y="12"/>
                      <a:pt x="31" y="12"/>
                      <a:pt x="31" y="12"/>
                    </a:cubicBezTo>
                    <a:lnTo>
                      <a:pt x="31" y="15"/>
                    </a:lnTo>
                    <a:close/>
                    <a:moveTo>
                      <a:pt x="32" y="11"/>
                    </a:moveTo>
                    <a:cubicBezTo>
                      <a:pt x="27" y="11"/>
                      <a:pt x="27" y="11"/>
                      <a:pt x="27" y="11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32" y="8"/>
                      <a:pt x="32" y="8"/>
                      <a:pt x="32" y="8"/>
                    </a:cubicBezTo>
                    <a:lnTo>
                      <a:pt x="32" y="11"/>
                    </a:lnTo>
                    <a:close/>
                    <a:moveTo>
                      <a:pt x="36" y="30"/>
                    </a:moveTo>
                    <a:cubicBezTo>
                      <a:pt x="31" y="30"/>
                      <a:pt x="31" y="30"/>
                      <a:pt x="31" y="30"/>
                    </a:cubicBezTo>
                    <a:cubicBezTo>
                      <a:pt x="31" y="28"/>
                      <a:pt x="31" y="28"/>
                      <a:pt x="31" y="28"/>
                    </a:cubicBezTo>
                    <a:cubicBezTo>
                      <a:pt x="36" y="28"/>
                      <a:pt x="36" y="28"/>
                      <a:pt x="36" y="28"/>
                    </a:cubicBezTo>
                    <a:lnTo>
                      <a:pt x="36" y="30"/>
                    </a:lnTo>
                    <a:close/>
                    <a:moveTo>
                      <a:pt x="36" y="26"/>
                    </a:moveTo>
                    <a:cubicBezTo>
                      <a:pt x="31" y="26"/>
                      <a:pt x="31" y="26"/>
                      <a:pt x="31" y="26"/>
                    </a:cubicBezTo>
                    <a:cubicBezTo>
                      <a:pt x="32" y="24"/>
                      <a:pt x="32" y="24"/>
                      <a:pt x="32" y="24"/>
                    </a:cubicBezTo>
                    <a:cubicBezTo>
                      <a:pt x="36" y="24"/>
                      <a:pt x="36" y="24"/>
                      <a:pt x="36" y="24"/>
                    </a:cubicBezTo>
                    <a:lnTo>
                      <a:pt x="36" y="26"/>
                    </a:lnTo>
                    <a:close/>
                    <a:moveTo>
                      <a:pt x="37" y="22"/>
                    </a:move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7" y="20"/>
                      <a:pt x="37" y="20"/>
                      <a:pt x="37" y="20"/>
                    </a:cubicBezTo>
                    <a:lnTo>
                      <a:pt x="37" y="22"/>
                    </a:lnTo>
                    <a:close/>
                    <a:moveTo>
                      <a:pt x="37" y="19"/>
                    </a:moveTo>
                    <a:cubicBezTo>
                      <a:pt x="32" y="19"/>
                      <a:pt x="32" y="19"/>
                      <a:pt x="32" y="19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7" y="16"/>
                      <a:pt x="37" y="16"/>
                      <a:pt x="37" y="16"/>
                    </a:cubicBezTo>
                    <a:lnTo>
                      <a:pt x="37" y="19"/>
                    </a:lnTo>
                    <a:close/>
                    <a:moveTo>
                      <a:pt x="37" y="15"/>
                    </a:move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2"/>
                      <a:pt x="33" y="12"/>
                      <a:pt x="33" y="12"/>
                    </a:cubicBezTo>
                    <a:cubicBezTo>
                      <a:pt x="38" y="12"/>
                      <a:pt x="38" y="12"/>
                      <a:pt x="38" y="12"/>
                    </a:cubicBezTo>
                    <a:lnTo>
                      <a:pt x="37" y="15"/>
                    </a:lnTo>
                    <a:close/>
                    <a:moveTo>
                      <a:pt x="38" y="11"/>
                    </a:moveTo>
                    <a:cubicBezTo>
                      <a:pt x="33" y="11"/>
                      <a:pt x="33" y="11"/>
                      <a:pt x="33" y="11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8" y="8"/>
                      <a:pt x="38" y="8"/>
                      <a:pt x="38" y="8"/>
                    </a:cubicBezTo>
                    <a:lnTo>
                      <a:pt x="38" y="11"/>
                    </a:lnTo>
                    <a:close/>
                    <a:moveTo>
                      <a:pt x="43" y="30"/>
                    </a:moveTo>
                    <a:cubicBezTo>
                      <a:pt x="38" y="30"/>
                      <a:pt x="38" y="30"/>
                      <a:pt x="38" y="30"/>
                    </a:cubicBezTo>
                    <a:cubicBezTo>
                      <a:pt x="38" y="28"/>
                      <a:pt x="38" y="28"/>
                      <a:pt x="38" y="28"/>
                    </a:cubicBezTo>
                    <a:cubicBezTo>
                      <a:pt x="43" y="28"/>
                      <a:pt x="43" y="28"/>
                      <a:pt x="43" y="28"/>
                    </a:cubicBezTo>
                    <a:lnTo>
                      <a:pt x="43" y="30"/>
                    </a:lnTo>
                    <a:close/>
                    <a:moveTo>
                      <a:pt x="43" y="26"/>
                    </a:moveTo>
                    <a:cubicBezTo>
                      <a:pt x="38" y="26"/>
                      <a:pt x="38" y="26"/>
                      <a:pt x="38" y="26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43" y="24"/>
                      <a:pt x="43" y="24"/>
                      <a:pt x="43" y="24"/>
                    </a:cubicBezTo>
                    <a:lnTo>
                      <a:pt x="43" y="26"/>
                    </a:lnTo>
                    <a:close/>
                    <a:moveTo>
                      <a:pt x="43" y="23"/>
                    </a:moveTo>
                    <a:cubicBezTo>
                      <a:pt x="38" y="22"/>
                      <a:pt x="38" y="22"/>
                      <a:pt x="38" y="22"/>
                    </a:cubicBezTo>
                    <a:cubicBezTo>
                      <a:pt x="39" y="20"/>
                      <a:pt x="39" y="20"/>
                      <a:pt x="39" y="20"/>
                    </a:cubicBezTo>
                    <a:cubicBezTo>
                      <a:pt x="43" y="20"/>
                      <a:pt x="43" y="20"/>
                      <a:pt x="43" y="20"/>
                    </a:cubicBezTo>
                    <a:lnTo>
                      <a:pt x="43" y="23"/>
                    </a:lnTo>
                    <a:close/>
                    <a:moveTo>
                      <a:pt x="43" y="19"/>
                    </a:moveTo>
                    <a:cubicBezTo>
                      <a:pt x="39" y="19"/>
                      <a:pt x="39" y="19"/>
                      <a:pt x="39" y="19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44" y="16"/>
                      <a:pt x="44" y="16"/>
                      <a:pt x="44" y="16"/>
                    </a:cubicBezTo>
                    <a:lnTo>
                      <a:pt x="43" y="19"/>
                    </a:lnTo>
                    <a:close/>
                    <a:moveTo>
                      <a:pt x="44" y="15"/>
                    </a:moveTo>
                    <a:cubicBezTo>
                      <a:pt x="39" y="15"/>
                      <a:pt x="39" y="15"/>
                      <a:pt x="39" y="15"/>
                    </a:cubicBezTo>
                    <a:cubicBezTo>
                      <a:pt x="39" y="12"/>
                      <a:pt x="39" y="12"/>
                      <a:pt x="39" y="12"/>
                    </a:cubicBezTo>
                    <a:cubicBezTo>
                      <a:pt x="44" y="12"/>
                      <a:pt x="44" y="12"/>
                      <a:pt x="44" y="12"/>
                    </a:cubicBezTo>
                    <a:lnTo>
                      <a:pt x="44" y="15"/>
                    </a:lnTo>
                    <a:close/>
                    <a:moveTo>
                      <a:pt x="44" y="11"/>
                    </a:moveTo>
                    <a:cubicBezTo>
                      <a:pt x="40" y="11"/>
                      <a:pt x="40" y="11"/>
                      <a:pt x="40" y="11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4" y="8"/>
                      <a:pt x="44" y="8"/>
                      <a:pt x="44" y="8"/>
                    </a:cubicBezTo>
                    <a:lnTo>
                      <a:pt x="44" y="11"/>
                    </a:lnTo>
                    <a:close/>
                    <a:moveTo>
                      <a:pt x="71" y="43"/>
                    </a:moveTo>
                    <a:cubicBezTo>
                      <a:pt x="71" y="44"/>
                      <a:pt x="71" y="44"/>
                      <a:pt x="70" y="44"/>
                    </a:cubicBezTo>
                    <a:cubicBezTo>
                      <a:pt x="45" y="44"/>
                      <a:pt x="45" y="44"/>
                      <a:pt x="45" y="44"/>
                    </a:cubicBezTo>
                    <a:cubicBezTo>
                      <a:pt x="44" y="44"/>
                      <a:pt x="43" y="44"/>
                      <a:pt x="43" y="43"/>
                    </a:cubicBezTo>
                    <a:cubicBezTo>
                      <a:pt x="44" y="33"/>
                      <a:pt x="44" y="33"/>
                      <a:pt x="44" y="33"/>
                    </a:cubicBezTo>
                    <a:cubicBezTo>
                      <a:pt x="44" y="32"/>
                      <a:pt x="44" y="32"/>
                      <a:pt x="45" y="32"/>
                    </a:cubicBezTo>
                    <a:cubicBezTo>
                      <a:pt x="69" y="32"/>
                      <a:pt x="69" y="32"/>
                      <a:pt x="69" y="32"/>
                    </a:cubicBezTo>
                    <a:cubicBezTo>
                      <a:pt x="70" y="32"/>
                      <a:pt x="71" y="32"/>
                      <a:pt x="71" y="33"/>
                    </a:cubicBezTo>
                    <a:lnTo>
                      <a:pt x="71" y="43"/>
                    </a:lnTo>
                    <a:close/>
                    <a:moveTo>
                      <a:pt x="77" y="31"/>
                    </a:moveTo>
                    <a:cubicBezTo>
                      <a:pt x="72" y="31"/>
                      <a:pt x="72" y="31"/>
                      <a:pt x="72" y="31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7" y="28"/>
                      <a:pt x="77" y="28"/>
                      <a:pt x="77" y="28"/>
                    </a:cubicBezTo>
                    <a:lnTo>
                      <a:pt x="77" y="31"/>
                    </a:lnTo>
                    <a:close/>
                    <a:moveTo>
                      <a:pt x="76" y="27"/>
                    </a:moveTo>
                    <a:cubicBezTo>
                      <a:pt x="72" y="27"/>
                      <a:pt x="72" y="27"/>
                      <a:pt x="72" y="27"/>
                    </a:cubicBezTo>
                    <a:cubicBezTo>
                      <a:pt x="71" y="24"/>
                      <a:pt x="71" y="24"/>
                      <a:pt x="71" y="24"/>
                    </a:cubicBezTo>
                    <a:cubicBezTo>
                      <a:pt x="76" y="24"/>
                      <a:pt x="76" y="24"/>
                      <a:pt x="76" y="24"/>
                    </a:cubicBezTo>
                    <a:lnTo>
                      <a:pt x="76" y="27"/>
                    </a:lnTo>
                    <a:close/>
                    <a:moveTo>
                      <a:pt x="76" y="23"/>
                    </a:moveTo>
                    <a:cubicBezTo>
                      <a:pt x="71" y="23"/>
                      <a:pt x="71" y="23"/>
                      <a:pt x="71" y="23"/>
                    </a:cubicBezTo>
                    <a:cubicBezTo>
                      <a:pt x="71" y="20"/>
                      <a:pt x="71" y="20"/>
                      <a:pt x="71" y="20"/>
                    </a:cubicBezTo>
                    <a:cubicBezTo>
                      <a:pt x="76" y="20"/>
                      <a:pt x="76" y="20"/>
                      <a:pt x="76" y="20"/>
                    </a:cubicBezTo>
                    <a:lnTo>
                      <a:pt x="76" y="23"/>
                    </a:lnTo>
                    <a:close/>
                    <a:moveTo>
                      <a:pt x="76" y="19"/>
                    </a:moveTo>
                    <a:cubicBezTo>
                      <a:pt x="71" y="19"/>
                      <a:pt x="71" y="19"/>
                      <a:pt x="71" y="19"/>
                    </a:cubicBezTo>
                    <a:cubicBezTo>
                      <a:pt x="71" y="16"/>
                      <a:pt x="71" y="16"/>
                      <a:pt x="71" y="16"/>
                    </a:cubicBezTo>
                    <a:cubicBezTo>
                      <a:pt x="76" y="16"/>
                      <a:pt x="76" y="16"/>
                      <a:pt x="76" y="16"/>
                    </a:cubicBezTo>
                    <a:lnTo>
                      <a:pt x="76" y="19"/>
                    </a:lnTo>
                    <a:close/>
                    <a:moveTo>
                      <a:pt x="75" y="15"/>
                    </a:moveTo>
                    <a:cubicBezTo>
                      <a:pt x="71" y="15"/>
                      <a:pt x="71" y="15"/>
                      <a:pt x="71" y="15"/>
                    </a:cubicBezTo>
                    <a:cubicBezTo>
                      <a:pt x="71" y="12"/>
                      <a:pt x="71" y="12"/>
                      <a:pt x="71" y="12"/>
                    </a:cubicBezTo>
                    <a:cubicBezTo>
                      <a:pt x="75" y="12"/>
                      <a:pt x="75" y="12"/>
                      <a:pt x="75" y="12"/>
                    </a:cubicBezTo>
                    <a:lnTo>
                      <a:pt x="75" y="15"/>
                    </a:lnTo>
                    <a:close/>
                    <a:moveTo>
                      <a:pt x="75" y="11"/>
                    </a:moveTo>
                    <a:cubicBezTo>
                      <a:pt x="71" y="11"/>
                      <a:pt x="71" y="11"/>
                      <a:pt x="71" y="11"/>
                    </a:cubicBezTo>
                    <a:cubicBezTo>
                      <a:pt x="70" y="8"/>
                      <a:pt x="70" y="8"/>
                      <a:pt x="70" y="8"/>
                    </a:cubicBezTo>
                    <a:cubicBezTo>
                      <a:pt x="75" y="8"/>
                      <a:pt x="75" y="8"/>
                      <a:pt x="75" y="8"/>
                    </a:cubicBezTo>
                    <a:lnTo>
                      <a:pt x="75" y="11"/>
                    </a:lnTo>
                    <a:close/>
                    <a:moveTo>
                      <a:pt x="75" y="5"/>
                    </a:moveTo>
                    <a:cubicBezTo>
                      <a:pt x="72" y="5"/>
                      <a:pt x="72" y="5"/>
                      <a:pt x="72" y="5"/>
                    </a:cubicBezTo>
                    <a:cubicBezTo>
                      <a:pt x="72" y="5"/>
                      <a:pt x="71" y="5"/>
                      <a:pt x="71" y="4"/>
                    </a:cubicBezTo>
                    <a:cubicBezTo>
                      <a:pt x="71" y="3"/>
                      <a:pt x="71" y="3"/>
                      <a:pt x="71" y="3"/>
                    </a:cubicBezTo>
                    <a:cubicBezTo>
                      <a:pt x="71" y="3"/>
                      <a:pt x="71" y="2"/>
                      <a:pt x="72" y="2"/>
                    </a:cubicBezTo>
                    <a:cubicBezTo>
                      <a:pt x="75" y="2"/>
                      <a:pt x="75" y="2"/>
                      <a:pt x="75" y="2"/>
                    </a:cubicBezTo>
                    <a:cubicBezTo>
                      <a:pt x="76" y="2"/>
                      <a:pt x="76" y="3"/>
                      <a:pt x="76" y="3"/>
                    </a:cubicBezTo>
                    <a:cubicBezTo>
                      <a:pt x="77" y="4"/>
                      <a:pt x="77" y="4"/>
                      <a:pt x="77" y="4"/>
                    </a:cubicBezTo>
                    <a:cubicBezTo>
                      <a:pt x="77" y="5"/>
                      <a:pt x="76" y="5"/>
                      <a:pt x="75" y="5"/>
                    </a:cubicBezTo>
                    <a:close/>
                    <a:moveTo>
                      <a:pt x="84" y="31"/>
                    </a:moveTo>
                    <a:cubicBezTo>
                      <a:pt x="79" y="31"/>
                      <a:pt x="79" y="31"/>
                      <a:pt x="79" y="31"/>
                    </a:cubicBezTo>
                    <a:cubicBezTo>
                      <a:pt x="78" y="28"/>
                      <a:pt x="78" y="28"/>
                      <a:pt x="78" y="28"/>
                    </a:cubicBezTo>
                    <a:cubicBezTo>
                      <a:pt x="83" y="28"/>
                      <a:pt x="83" y="28"/>
                      <a:pt x="83" y="28"/>
                    </a:cubicBezTo>
                    <a:lnTo>
                      <a:pt x="84" y="31"/>
                    </a:lnTo>
                    <a:close/>
                    <a:moveTo>
                      <a:pt x="83" y="27"/>
                    </a:moveTo>
                    <a:cubicBezTo>
                      <a:pt x="78" y="27"/>
                      <a:pt x="78" y="27"/>
                      <a:pt x="78" y="27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83" y="24"/>
                      <a:pt x="83" y="24"/>
                      <a:pt x="83" y="24"/>
                    </a:cubicBezTo>
                    <a:lnTo>
                      <a:pt x="83" y="27"/>
                    </a:lnTo>
                    <a:close/>
                    <a:moveTo>
                      <a:pt x="83" y="23"/>
                    </a:moveTo>
                    <a:cubicBezTo>
                      <a:pt x="78" y="23"/>
                      <a:pt x="78" y="23"/>
                      <a:pt x="78" y="23"/>
                    </a:cubicBezTo>
                    <a:cubicBezTo>
                      <a:pt x="78" y="20"/>
                      <a:pt x="78" y="20"/>
                      <a:pt x="78" y="20"/>
                    </a:cubicBezTo>
                    <a:cubicBezTo>
                      <a:pt x="82" y="20"/>
                      <a:pt x="82" y="20"/>
                      <a:pt x="82" y="20"/>
                    </a:cubicBezTo>
                    <a:lnTo>
                      <a:pt x="83" y="23"/>
                    </a:lnTo>
                    <a:close/>
                    <a:moveTo>
                      <a:pt x="82" y="19"/>
                    </a:moveTo>
                    <a:cubicBezTo>
                      <a:pt x="78" y="19"/>
                      <a:pt x="78" y="19"/>
                      <a:pt x="78" y="19"/>
                    </a:cubicBezTo>
                    <a:cubicBezTo>
                      <a:pt x="77" y="16"/>
                      <a:pt x="77" y="16"/>
                      <a:pt x="77" y="16"/>
                    </a:cubicBezTo>
                    <a:cubicBezTo>
                      <a:pt x="82" y="16"/>
                      <a:pt x="82" y="16"/>
                      <a:pt x="82" y="16"/>
                    </a:cubicBezTo>
                    <a:lnTo>
                      <a:pt x="82" y="19"/>
                    </a:lnTo>
                    <a:close/>
                    <a:moveTo>
                      <a:pt x="82" y="15"/>
                    </a:moveTo>
                    <a:cubicBezTo>
                      <a:pt x="77" y="15"/>
                      <a:pt x="77" y="15"/>
                      <a:pt x="77" y="15"/>
                    </a:cubicBezTo>
                    <a:cubicBezTo>
                      <a:pt x="77" y="12"/>
                      <a:pt x="77" y="12"/>
                      <a:pt x="77" y="12"/>
                    </a:cubicBezTo>
                    <a:cubicBezTo>
                      <a:pt x="81" y="12"/>
                      <a:pt x="81" y="12"/>
                      <a:pt x="81" y="12"/>
                    </a:cubicBezTo>
                    <a:lnTo>
                      <a:pt x="82" y="15"/>
                    </a:lnTo>
                    <a:close/>
                    <a:moveTo>
                      <a:pt x="81" y="11"/>
                    </a:moveTo>
                    <a:cubicBezTo>
                      <a:pt x="77" y="11"/>
                      <a:pt x="77" y="11"/>
                      <a:pt x="77" y="11"/>
                    </a:cubicBezTo>
                    <a:cubicBezTo>
                      <a:pt x="77" y="8"/>
                      <a:pt x="77" y="8"/>
                      <a:pt x="77" y="8"/>
                    </a:cubicBezTo>
                    <a:cubicBezTo>
                      <a:pt x="81" y="8"/>
                      <a:pt x="81" y="8"/>
                      <a:pt x="81" y="8"/>
                    </a:cubicBezTo>
                    <a:lnTo>
                      <a:pt x="81" y="11"/>
                    </a:lnTo>
                    <a:close/>
                    <a:moveTo>
                      <a:pt x="90" y="31"/>
                    </a:moveTo>
                    <a:cubicBezTo>
                      <a:pt x="85" y="31"/>
                      <a:pt x="85" y="31"/>
                      <a:pt x="85" y="31"/>
                    </a:cubicBezTo>
                    <a:cubicBezTo>
                      <a:pt x="85" y="28"/>
                      <a:pt x="85" y="28"/>
                      <a:pt x="85" y="28"/>
                    </a:cubicBezTo>
                    <a:cubicBezTo>
                      <a:pt x="90" y="28"/>
                      <a:pt x="90" y="28"/>
                      <a:pt x="90" y="28"/>
                    </a:cubicBezTo>
                    <a:lnTo>
                      <a:pt x="90" y="31"/>
                    </a:lnTo>
                    <a:close/>
                    <a:moveTo>
                      <a:pt x="90" y="27"/>
                    </a:moveTo>
                    <a:cubicBezTo>
                      <a:pt x="85" y="27"/>
                      <a:pt x="85" y="27"/>
                      <a:pt x="85" y="27"/>
                    </a:cubicBezTo>
                    <a:cubicBezTo>
                      <a:pt x="85" y="24"/>
                      <a:pt x="85" y="24"/>
                      <a:pt x="85" y="24"/>
                    </a:cubicBezTo>
                    <a:cubicBezTo>
                      <a:pt x="89" y="24"/>
                      <a:pt x="89" y="24"/>
                      <a:pt x="89" y="24"/>
                    </a:cubicBezTo>
                    <a:lnTo>
                      <a:pt x="90" y="27"/>
                    </a:lnTo>
                    <a:close/>
                    <a:moveTo>
                      <a:pt x="89" y="23"/>
                    </a:moveTo>
                    <a:cubicBezTo>
                      <a:pt x="84" y="23"/>
                      <a:pt x="84" y="23"/>
                      <a:pt x="84" y="23"/>
                    </a:cubicBezTo>
                    <a:cubicBezTo>
                      <a:pt x="84" y="20"/>
                      <a:pt x="84" y="20"/>
                      <a:pt x="84" y="20"/>
                    </a:cubicBezTo>
                    <a:cubicBezTo>
                      <a:pt x="89" y="20"/>
                      <a:pt x="89" y="20"/>
                      <a:pt x="89" y="20"/>
                    </a:cubicBezTo>
                    <a:lnTo>
                      <a:pt x="89" y="23"/>
                    </a:lnTo>
                    <a:close/>
                    <a:moveTo>
                      <a:pt x="89" y="19"/>
                    </a:moveTo>
                    <a:cubicBezTo>
                      <a:pt x="84" y="19"/>
                      <a:pt x="84" y="19"/>
                      <a:pt x="84" y="19"/>
                    </a:cubicBezTo>
                    <a:cubicBezTo>
                      <a:pt x="84" y="16"/>
                      <a:pt x="84" y="16"/>
                      <a:pt x="84" y="16"/>
                    </a:cubicBezTo>
                    <a:cubicBezTo>
                      <a:pt x="88" y="16"/>
                      <a:pt x="88" y="16"/>
                      <a:pt x="88" y="16"/>
                    </a:cubicBezTo>
                    <a:lnTo>
                      <a:pt x="89" y="19"/>
                    </a:lnTo>
                    <a:close/>
                    <a:moveTo>
                      <a:pt x="88" y="15"/>
                    </a:moveTo>
                    <a:cubicBezTo>
                      <a:pt x="84" y="15"/>
                      <a:pt x="84" y="15"/>
                      <a:pt x="84" y="15"/>
                    </a:cubicBezTo>
                    <a:cubicBezTo>
                      <a:pt x="83" y="12"/>
                      <a:pt x="83" y="12"/>
                      <a:pt x="83" y="12"/>
                    </a:cubicBezTo>
                    <a:cubicBezTo>
                      <a:pt x="88" y="12"/>
                      <a:pt x="88" y="12"/>
                      <a:pt x="88" y="12"/>
                    </a:cubicBezTo>
                    <a:lnTo>
                      <a:pt x="88" y="15"/>
                    </a:lnTo>
                    <a:close/>
                    <a:moveTo>
                      <a:pt x="88" y="11"/>
                    </a:moveTo>
                    <a:cubicBezTo>
                      <a:pt x="83" y="11"/>
                      <a:pt x="83" y="11"/>
                      <a:pt x="83" y="11"/>
                    </a:cubicBezTo>
                    <a:cubicBezTo>
                      <a:pt x="83" y="8"/>
                      <a:pt x="83" y="8"/>
                      <a:pt x="83" y="8"/>
                    </a:cubicBezTo>
                    <a:cubicBezTo>
                      <a:pt x="87" y="8"/>
                      <a:pt x="87" y="8"/>
                      <a:pt x="87" y="8"/>
                    </a:cubicBezTo>
                    <a:lnTo>
                      <a:pt x="88" y="11"/>
                    </a:lnTo>
                    <a:close/>
                    <a:moveTo>
                      <a:pt x="97" y="31"/>
                    </a:moveTo>
                    <a:cubicBezTo>
                      <a:pt x="92" y="31"/>
                      <a:pt x="92" y="31"/>
                      <a:pt x="92" y="31"/>
                    </a:cubicBezTo>
                    <a:cubicBezTo>
                      <a:pt x="92" y="28"/>
                      <a:pt x="92" y="28"/>
                      <a:pt x="92" y="28"/>
                    </a:cubicBezTo>
                    <a:cubicBezTo>
                      <a:pt x="97" y="28"/>
                      <a:pt x="97" y="28"/>
                      <a:pt x="97" y="28"/>
                    </a:cubicBezTo>
                    <a:lnTo>
                      <a:pt x="97" y="31"/>
                    </a:lnTo>
                    <a:close/>
                    <a:moveTo>
                      <a:pt x="97" y="27"/>
                    </a:moveTo>
                    <a:cubicBezTo>
                      <a:pt x="92" y="27"/>
                      <a:pt x="92" y="27"/>
                      <a:pt x="92" y="27"/>
                    </a:cubicBezTo>
                    <a:cubicBezTo>
                      <a:pt x="91" y="24"/>
                      <a:pt x="91" y="24"/>
                      <a:pt x="91" y="24"/>
                    </a:cubicBezTo>
                    <a:cubicBezTo>
                      <a:pt x="96" y="24"/>
                      <a:pt x="96" y="24"/>
                      <a:pt x="96" y="24"/>
                    </a:cubicBezTo>
                    <a:lnTo>
                      <a:pt x="97" y="27"/>
                    </a:lnTo>
                    <a:close/>
                    <a:moveTo>
                      <a:pt x="96" y="23"/>
                    </a:moveTo>
                    <a:cubicBezTo>
                      <a:pt x="91" y="23"/>
                      <a:pt x="91" y="23"/>
                      <a:pt x="91" y="23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95" y="20"/>
                      <a:pt x="95" y="20"/>
                      <a:pt x="95" y="20"/>
                    </a:cubicBezTo>
                    <a:lnTo>
                      <a:pt x="96" y="23"/>
                    </a:lnTo>
                    <a:close/>
                    <a:moveTo>
                      <a:pt x="95" y="19"/>
                    </a:move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6"/>
                      <a:pt x="90" y="16"/>
                      <a:pt x="90" y="16"/>
                    </a:cubicBezTo>
                    <a:cubicBezTo>
                      <a:pt x="95" y="16"/>
                      <a:pt x="95" y="16"/>
                      <a:pt x="95" y="16"/>
                    </a:cubicBezTo>
                    <a:lnTo>
                      <a:pt x="95" y="19"/>
                    </a:lnTo>
                    <a:close/>
                    <a:moveTo>
                      <a:pt x="94" y="15"/>
                    </a:moveTo>
                    <a:cubicBezTo>
                      <a:pt x="90" y="15"/>
                      <a:pt x="90" y="15"/>
                      <a:pt x="90" y="15"/>
                    </a:cubicBezTo>
                    <a:cubicBezTo>
                      <a:pt x="89" y="12"/>
                      <a:pt x="89" y="12"/>
                      <a:pt x="89" y="12"/>
                    </a:cubicBezTo>
                    <a:cubicBezTo>
                      <a:pt x="94" y="12"/>
                      <a:pt x="94" y="12"/>
                      <a:pt x="94" y="12"/>
                    </a:cubicBezTo>
                    <a:lnTo>
                      <a:pt x="94" y="15"/>
                    </a:lnTo>
                    <a:close/>
                    <a:moveTo>
                      <a:pt x="94" y="11"/>
                    </a:moveTo>
                    <a:cubicBezTo>
                      <a:pt x="89" y="11"/>
                      <a:pt x="89" y="11"/>
                      <a:pt x="89" y="11"/>
                    </a:cubicBezTo>
                    <a:cubicBezTo>
                      <a:pt x="89" y="8"/>
                      <a:pt x="89" y="8"/>
                      <a:pt x="89" y="8"/>
                    </a:cubicBezTo>
                    <a:cubicBezTo>
                      <a:pt x="93" y="8"/>
                      <a:pt x="93" y="8"/>
                      <a:pt x="93" y="8"/>
                    </a:cubicBezTo>
                    <a:lnTo>
                      <a:pt x="94" y="11"/>
                    </a:lnTo>
                    <a:close/>
                    <a:moveTo>
                      <a:pt x="93" y="4"/>
                    </a:moveTo>
                    <a:cubicBezTo>
                      <a:pt x="93" y="5"/>
                      <a:pt x="92" y="5"/>
                      <a:pt x="91" y="5"/>
                    </a:cubicBezTo>
                    <a:cubicBezTo>
                      <a:pt x="89" y="5"/>
                      <a:pt x="89" y="5"/>
                      <a:pt x="89" y="5"/>
                    </a:cubicBezTo>
                    <a:cubicBezTo>
                      <a:pt x="88" y="5"/>
                      <a:pt x="87" y="5"/>
                      <a:pt x="87" y="4"/>
                    </a:cubicBezTo>
                    <a:cubicBezTo>
                      <a:pt x="87" y="3"/>
                      <a:pt x="87" y="3"/>
                      <a:pt x="87" y="3"/>
                    </a:cubicBezTo>
                    <a:cubicBezTo>
                      <a:pt x="87" y="3"/>
                      <a:pt x="87" y="2"/>
                      <a:pt x="88" y="2"/>
                    </a:cubicBezTo>
                    <a:cubicBezTo>
                      <a:pt x="91" y="2"/>
                      <a:pt x="91" y="2"/>
                      <a:pt x="91" y="2"/>
                    </a:cubicBezTo>
                    <a:cubicBezTo>
                      <a:pt x="92" y="2"/>
                      <a:pt x="92" y="3"/>
                      <a:pt x="92" y="3"/>
                    </a:cubicBezTo>
                    <a:lnTo>
                      <a:pt x="93" y="4"/>
                    </a:lnTo>
                    <a:close/>
                    <a:moveTo>
                      <a:pt x="101" y="4"/>
                    </a:moveTo>
                    <a:cubicBezTo>
                      <a:pt x="101" y="5"/>
                      <a:pt x="100" y="5"/>
                      <a:pt x="100" y="5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96" y="5"/>
                      <a:pt x="95" y="5"/>
                      <a:pt x="95" y="4"/>
                    </a:cubicBezTo>
                    <a:cubicBezTo>
                      <a:pt x="95" y="3"/>
                      <a:pt x="95" y="3"/>
                      <a:pt x="95" y="3"/>
                    </a:cubicBezTo>
                    <a:cubicBezTo>
                      <a:pt x="95" y="3"/>
                      <a:pt x="95" y="2"/>
                      <a:pt x="96" y="2"/>
                    </a:cubicBezTo>
                    <a:cubicBezTo>
                      <a:pt x="99" y="2"/>
                      <a:pt x="99" y="2"/>
                      <a:pt x="99" y="2"/>
                    </a:cubicBezTo>
                    <a:cubicBezTo>
                      <a:pt x="100" y="2"/>
                      <a:pt x="100" y="3"/>
                      <a:pt x="101" y="3"/>
                    </a:cubicBezTo>
                    <a:lnTo>
                      <a:pt x="101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787"/>
              <p:cNvSpPr>
                <a:spLocks noEditPoints="1"/>
              </p:cNvSpPr>
              <p:nvPr/>
            </p:nvSpPr>
            <p:spPr bwMode="auto">
              <a:xfrm>
                <a:off x="8694738" y="4763"/>
                <a:ext cx="341313" cy="242888"/>
              </a:xfrm>
              <a:custGeom>
                <a:avLst/>
                <a:gdLst>
                  <a:gd name="T0" fmla="*/ 89 w 91"/>
                  <a:gd name="T1" fmla="*/ 0 h 65"/>
                  <a:gd name="T2" fmla="*/ 2 w 91"/>
                  <a:gd name="T3" fmla="*/ 0 h 65"/>
                  <a:gd name="T4" fmla="*/ 0 w 91"/>
                  <a:gd name="T5" fmla="*/ 2 h 65"/>
                  <a:gd name="T6" fmla="*/ 0 w 91"/>
                  <a:gd name="T7" fmla="*/ 63 h 65"/>
                  <a:gd name="T8" fmla="*/ 2 w 91"/>
                  <a:gd name="T9" fmla="*/ 65 h 65"/>
                  <a:gd name="T10" fmla="*/ 89 w 91"/>
                  <a:gd name="T11" fmla="*/ 65 h 65"/>
                  <a:gd name="T12" fmla="*/ 91 w 91"/>
                  <a:gd name="T13" fmla="*/ 63 h 65"/>
                  <a:gd name="T14" fmla="*/ 91 w 91"/>
                  <a:gd name="T15" fmla="*/ 2 h 65"/>
                  <a:gd name="T16" fmla="*/ 89 w 91"/>
                  <a:gd name="T17" fmla="*/ 0 h 65"/>
                  <a:gd name="T18" fmla="*/ 87 w 91"/>
                  <a:gd name="T19" fmla="*/ 59 h 65"/>
                  <a:gd name="T20" fmla="*/ 85 w 91"/>
                  <a:gd name="T21" fmla="*/ 61 h 65"/>
                  <a:gd name="T22" fmla="*/ 6 w 91"/>
                  <a:gd name="T23" fmla="*/ 61 h 65"/>
                  <a:gd name="T24" fmla="*/ 4 w 91"/>
                  <a:gd name="T25" fmla="*/ 59 h 65"/>
                  <a:gd name="T26" fmla="*/ 4 w 91"/>
                  <a:gd name="T27" fmla="*/ 6 h 65"/>
                  <a:gd name="T28" fmla="*/ 6 w 91"/>
                  <a:gd name="T29" fmla="*/ 4 h 65"/>
                  <a:gd name="T30" fmla="*/ 85 w 91"/>
                  <a:gd name="T31" fmla="*/ 4 h 65"/>
                  <a:gd name="T32" fmla="*/ 87 w 91"/>
                  <a:gd name="T33" fmla="*/ 6 h 65"/>
                  <a:gd name="T34" fmla="*/ 87 w 91"/>
                  <a:gd name="T35" fmla="*/ 59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1" h="65">
                    <a:moveTo>
                      <a:pt x="8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0" y="64"/>
                      <a:pt x="1" y="65"/>
                      <a:pt x="2" y="65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90" y="65"/>
                      <a:pt x="91" y="64"/>
                      <a:pt x="91" y="63"/>
                    </a:cubicBezTo>
                    <a:cubicBezTo>
                      <a:pt x="91" y="2"/>
                      <a:pt x="91" y="2"/>
                      <a:pt x="91" y="2"/>
                    </a:cubicBezTo>
                    <a:cubicBezTo>
                      <a:pt x="91" y="1"/>
                      <a:pt x="90" y="0"/>
                      <a:pt x="89" y="0"/>
                    </a:cubicBezTo>
                    <a:close/>
                    <a:moveTo>
                      <a:pt x="87" y="59"/>
                    </a:moveTo>
                    <a:cubicBezTo>
                      <a:pt x="87" y="60"/>
                      <a:pt x="86" y="61"/>
                      <a:pt x="85" y="61"/>
                    </a:cubicBezTo>
                    <a:cubicBezTo>
                      <a:pt x="6" y="61"/>
                      <a:pt x="6" y="61"/>
                      <a:pt x="6" y="61"/>
                    </a:cubicBezTo>
                    <a:cubicBezTo>
                      <a:pt x="5" y="61"/>
                      <a:pt x="4" y="60"/>
                      <a:pt x="4" y="59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5"/>
                      <a:pt x="5" y="4"/>
                      <a:pt x="6" y="4"/>
                    </a:cubicBezTo>
                    <a:cubicBezTo>
                      <a:pt x="85" y="4"/>
                      <a:pt x="85" y="4"/>
                      <a:pt x="85" y="4"/>
                    </a:cubicBezTo>
                    <a:cubicBezTo>
                      <a:pt x="86" y="4"/>
                      <a:pt x="87" y="5"/>
                      <a:pt x="87" y="6"/>
                    </a:cubicBezTo>
                    <a:lnTo>
                      <a:pt x="87" y="5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788"/>
              <p:cNvSpPr>
                <a:spLocks/>
              </p:cNvSpPr>
              <p:nvPr/>
            </p:nvSpPr>
            <p:spPr bwMode="auto">
              <a:xfrm>
                <a:off x="8661400" y="423863"/>
                <a:ext cx="401638" cy="7938"/>
              </a:xfrm>
              <a:custGeom>
                <a:avLst/>
                <a:gdLst>
                  <a:gd name="T0" fmla="*/ 107 w 107"/>
                  <a:gd name="T1" fmla="*/ 2 h 2"/>
                  <a:gd name="T2" fmla="*/ 106 w 107"/>
                  <a:gd name="T3" fmla="*/ 2 h 2"/>
                  <a:gd name="T4" fmla="*/ 2 w 107"/>
                  <a:gd name="T5" fmla="*/ 2 h 2"/>
                  <a:gd name="T6" fmla="*/ 0 w 107"/>
                  <a:gd name="T7" fmla="*/ 2 h 2"/>
                  <a:gd name="T8" fmla="*/ 0 w 107"/>
                  <a:gd name="T9" fmla="*/ 1 h 2"/>
                  <a:gd name="T10" fmla="*/ 2 w 107"/>
                  <a:gd name="T11" fmla="*/ 0 h 2"/>
                  <a:gd name="T12" fmla="*/ 106 w 107"/>
                  <a:gd name="T13" fmla="*/ 0 h 2"/>
                  <a:gd name="T14" fmla="*/ 107 w 107"/>
                  <a:gd name="T15" fmla="*/ 1 h 2"/>
                  <a:gd name="T16" fmla="*/ 107 w 107"/>
                  <a:gd name="T1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7" h="2">
                    <a:moveTo>
                      <a:pt x="107" y="2"/>
                    </a:moveTo>
                    <a:cubicBezTo>
                      <a:pt x="107" y="2"/>
                      <a:pt x="107" y="2"/>
                      <a:pt x="106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107" y="0"/>
                      <a:pt x="107" y="1"/>
                      <a:pt x="107" y="1"/>
                    </a:cubicBezTo>
                    <a:lnTo>
                      <a:pt x="107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789"/>
              <p:cNvSpPr>
                <a:spLocks/>
              </p:cNvSpPr>
              <p:nvPr/>
            </p:nvSpPr>
            <p:spPr bwMode="auto">
              <a:xfrm>
                <a:off x="8724900" y="30163"/>
                <a:ext cx="134938" cy="120650"/>
              </a:xfrm>
              <a:custGeom>
                <a:avLst/>
                <a:gdLst>
                  <a:gd name="T0" fmla="*/ 0 w 36"/>
                  <a:gd name="T1" fmla="*/ 32 h 32"/>
                  <a:gd name="T2" fmla="*/ 0 w 36"/>
                  <a:gd name="T3" fmla="*/ 1 h 32"/>
                  <a:gd name="T4" fmla="*/ 36 w 36"/>
                  <a:gd name="T5" fmla="*/ 2 h 32"/>
                  <a:gd name="T6" fmla="*/ 3 w 36"/>
                  <a:gd name="T7" fmla="*/ 5 h 32"/>
                  <a:gd name="T8" fmla="*/ 0 w 36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2">
                    <a:moveTo>
                      <a:pt x="0" y="32"/>
                    </a:moveTo>
                    <a:cubicBezTo>
                      <a:pt x="0" y="32"/>
                      <a:pt x="0" y="3"/>
                      <a:pt x="0" y="1"/>
                    </a:cubicBezTo>
                    <a:cubicBezTo>
                      <a:pt x="1" y="0"/>
                      <a:pt x="36" y="2"/>
                      <a:pt x="36" y="2"/>
                    </a:cubicBezTo>
                    <a:cubicBezTo>
                      <a:pt x="36" y="2"/>
                      <a:pt x="4" y="3"/>
                      <a:pt x="3" y="5"/>
                    </a:cubicBezTo>
                    <a:cubicBezTo>
                      <a:pt x="2" y="7"/>
                      <a:pt x="0" y="32"/>
                      <a:pt x="0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790"/>
              <p:cNvSpPr>
                <a:spLocks/>
              </p:cNvSpPr>
              <p:nvPr/>
            </p:nvSpPr>
            <p:spPr bwMode="auto">
              <a:xfrm>
                <a:off x="8870950" y="101600"/>
                <a:ext cx="139700" cy="120650"/>
              </a:xfrm>
              <a:custGeom>
                <a:avLst/>
                <a:gdLst>
                  <a:gd name="T0" fmla="*/ 37 w 37"/>
                  <a:gd name="T1" fmla="*/ 0 h 32"/>
                  <a:gd name="T2" fmla="*/ 36 w 37"/>
                  <a:gd name="T3" fmla="*/ 30 h 32"/>
                  <a:gd name="T4" fmla="*/ 0 w 37"/>
                  <a:gd name="T5" fmla="*/ 30 h 32"/>
                  <a:gd name="T6" fmla="*/ 33 w 37"/>
                  <a:gd name="T7" fmla="*/ 27 h 32"/>
                  <a:gd name="T8" fmla="*/ 37 w 37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2">
                    <a:moveTo>
                      <a:pt x="37" y="0"/>
                    </a:moveTo>
                    <a:cubicBezTo>
                      <a:pt x="37" y="0"/>
                      <a:pt x="37" y="29"/>
                      <a:pt x="36" y="30"/>
                    </a:cubicBezTo>
                    <a:cubicBezTo>
                      <a:pt x="36" y="32"/>
                      <a:pt x="0" y="30"/>
                      <a:pt x="0" y="30"/>
                    </a:cubicBezTo>
                    <a:cubicBezTo>
                      <a:pt x="0" y="30"/>
                      <a:pt x="32" y="29"/>
                      <a:pt x="33" y="27"/>
                    </a:cubicBezTo>
                    <a:cubicBezTo>
                      <a:pt x="34" y="25"/>
                      <a:pt x="37" y="0"/>
                      <a:pt x="3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791"/>
              <p:cNvSpPr>
                <a:spLocks noEditPoints="1"/>
              </p:cNvSpPr>
              <p:nvPr/>
            </p:nvSpPr>
            <p:spPr bwMode="auto">
              <a:xfrm>
                <a:off x="8323263" y="-182563"/>
                <a:ext cx="577850" cy="606425"/>
              </a:xfrm>
              <a:custGeom>
                <a:avLst/>
                <a:gdLst>
                  <a:gd name="T0" fmla="*/ 84 w 154"/>
                  <a:gd name="T1" fmla="*/ 137 h 162"/>
                  <a:gd name="T2" fmla="*/ 84 w 154"/>
                  <a:gd name="T3" fmla="*/ 130 h 162"/>
                  <a:gd name="T4" fmla="*/ 93 w 154"/>
                  <a:gd name="T5" fmla="*/ 102 h 162"/>
                  <a:gd name="T6" fmla="*/ 93 w 154"/>
                  <a:gd name="T7" fmla="*/ 84 h 162"/>
                  <a:gd name="T8" fmla="*/ 84 w 154"/>
                  <a:gd name="T9" fmla="*/ 61 h 162"/>
                  <a:gd name="T10" fmla="*/ 84 w 154"/>
                  <a:gd name="T11" fmla="*/ 54 h 162"/>
                  <a:gd name="T12" fmla="*/ 104 w 154"/>
                  <a:gd name="T13" fmla="*/ 38 h 162"/>
                  <a:gd name="T14" fmla="*/ 108 w 154"/>
                  <a:gd name="T15" fmla="*/ 30 h 162"/>
                  <a:gd name="T16" fmla="*/ 134 w 154"/>
                  <a:gd name="T17" fmla="*/ 45 h 162"/>
                  <a:gd name="T18" fmla="*/ 134 w 154"/>
                  <a:gd name="T19" fmla="*/ 28 h 162"/>
                  <a:gd name="T20" fmla="*/ 154 w 154"/>
                  <a:gd name="T21" fmla="*/ 45 h 162"/>
                  <a:gd name="T22" fmla="*/ 137 w 154"/>
                  <a:gd name="T23" fmla="*/ 22 h 162"/>
                  <a:gd name="T24" fmla="*/ 30 w 154"/>
                  <a:gd name="T25" fmla="*/ 18 h 162"/>
                  <a:gd name="T26" fmla="*/ 9 w 154"/>
                  <a:gd name="T27" fmla="*/ 43 h 162"/>
                  <a:gd name="T28" fmla="*/ 12 w 154"/>
                  <a:gd name="T29" fmla="*/ 125 h 162"/>
                  <a:gd name="T30" fmla="*/ 81 w 154"/>
                  <a:gd name="T31" fmla="*/ 162 h 162"/>
                  <a:gd name="T32" fmla="*/ 124 w 154"/>
                  <a:gd name="T33" fmla="*/ 20 h 162"/>
                  <a:gd name="T34" fmla="*/ 125 w 154"/>
                  <a:gd name="T35" fmla="*/ 20 h 162"/>
                  <a:gd name="T36" fmla="*/ 98 w 154"/>
                  <a:gd name="T37" fmla="*/ 10 h 162"/>
                  <a:gd name="T38" fmla="*/ 91 w 154"/>
                  <a:gd name="T39" fmla="*/ 11 h 162"/>
                  <a:gd name="T40" fmla="*/ 84 w 154"/>
                  <a:gd name="T41" fmla="*/ 6 h 162"/>
                  <a:gd name="T42" fmla="*/ 48 w 154"/>
                  <a:gd name="T43" fmla="*/ 22 h 162"/>
                  <a:gd name="T44" fmla="*/ 48 w 154"/>
                  <a:gd name="T45" fmla="*/ 104 h 162"/>
                  <a:gd name="T46" fmla="*/ 47 w 154"/>
                  <a:gd name="T47" fmla="*/ 84 h 162"/>
                  <a:gd name="T48" fmla="*/ 36 w 154"/>
                  <a:gd name="T49" fmla="*/ 55 h 162"/>
                  <a:gd name="T50" fmla="*/ 29 w 154"/>
                  <a:gd name="T51" fmla="*/ 78 h 162"/>
                  <a:gd name="T52" fmla="*/ 54 w 154"/>
                  <a:gd name="T53" fmla="*/ 132 h 162"/>
                  <a:gd name="T54" fmla="*/ 38 w 154"/>
                  <a:gd name="T55" fmla="*/ 113 h 162"/>
                  <a:gd name="T56" fmla="*/ 44 w 154"/>
                  <a:gd name="T57" fmla="*/ 28 h 162"/>
                  <a:gd name="T58" fmla="*/ 49 w 154"/>
                  <a:gd name="T59" fmla="*/ 52 h 162"/>
                  <a:gd name="T60" fmla="*/ 37 w 154"/>
                  <a:gd name="T61" fmla="*/ 20 h 162"/>
                  <a:gd name="T62" fmla="*/ 31 w 154"/>
                  <a:gd name="T63" fmla="*/ 25 h 162"/>
                  <a:gd name="T64" fmla="*/ 28 w 154"/>
                  <a:gd name="T65" fmla="*/ 46 h 162"/>
                  <a:gd name="T66" fmla="*/ 28 w 154"/>
                  <a:gd name="T67" fmla="*/ 28 h 162"/>
                  <a:gd name="T68" fmla="*/ 22 w 154"/>
                  <a:gd name="T69" fmla="*/ 78 h 162"/>
                  <a:gd name="T70" fmla="*/ 6 w 154"/>
                  <a:gd name="T71" fmla="*/ 84 h 162"/>
                  <a:gd name="T72" fmla="*/ 25 w 154"/>
                  <a:gd name="T73" fmla="*/ 111 h 162"/>
                  <a:gd name="T74" fmla="*/ 28 w 154"/>
                  <a:gd name="T75" fmla="*/ 134 h 162"/>
                  <a:gd name="T76" fmla="*/ 37 w 154"/>
                  <a:gd name="T77" fmla="*/ 135 h 162"/>
                  <a:gd name="T78" fmla="*/ 37 w 154"/>
                  <a:gd name="T79" fmla="*/ 142 h 162"/>
                  <a:gd name="T80" fmla="*/ 48 w 154"/>
                  <a:gd name="T81" fmla="*/ 149 h 162"/>
                  <a:gd name="T82" fmla="*/ 56 w 154"/>
                  <a:gd name="T83" fmla="*/ 138 h 162"/>
                  <a:gd name="T84" fmla="*/ 78 w 154"/>
                  <a:gd name="T85" fmla="*/ 156 h 162"/>
                  <a:gd name="T86" fmla="*/ 78 w 154"/>
                  <a:gd name="T87" fmla="*/ 137 h 162"/>
                  <a:gd name="T88" fmla="*/ 61 w 154"/>
                  <a:gd name="T89" fmla="*/ 131 h 162"/>
                  <a:gd name="T90" fmla="*/ 78 w 154"/>
                  <a:gd name="T91" fmla="*/ 108 h 162"/>
                  <a:gd name="T92" fmla="*/ 54 w 154"/>
                  <a:gd name="T93" fmla="*/ 103 h 162"/>
                  <a:gd name="T94" fmla="*/ 78 w 154"/>
                  <a:gd name="T95" fmla="*/ 101 h 162"/>
                  <a:gd name="T96" fmla="*/ 54 w 154"/>
                  <a:gd name="T97" fmla="*/ 59 h 162"/>
                  <a:gd name="T98" fmla="*/ 78 w 154"/>
                  <a:gd name="T99" fmla="*/ 54 h 162"/>
                  <a:gd name="T100" fmla="*/ 78 w 154"/>
                  <a:gd name="T101" fmla="*/ 32 h 162"/>
                  <a:gd name="T102" fmla="*/ 71 w 154"/>
                  <a:gd name="T103" fmla="*/ 11 h 162"/>
                  <a:gd name="T104" fmla="*/ 63 w 154"/>
                  <a:gd name="T105" fmla="*/ 25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54" h="162">
                    <a:moveTo>
                      <a:pt x="81" y="162"/>
                    </a:moveTo>
                    <a:cubicBezTo>
                      <a:pt x="84" y="150"/>
                      <a:pt x="84" y="150"/>
                      <a:pt x="84" y="150"/>
                    </a:cubicBezTo>
                    <a:cubicBezTo>
                      <a:pt x="84" y="137"/>
                      <a:pt x="84" y="137"/>
                      <a:pt x="84" y="137"/>
                    </a:cubicBezTo>
                    <a:cubicBezTo>
                      <a:pt x="85" y="137"/>
                      <a:pt x="86" y="137"/>
                      <a:pt x="87" y="137"/>
                    </a:cubicBezTo>
                    <a:cubicBezTo>
                      <a:pt x="89" y="130"/>
                      <a:pt x="89" y="130"/>
                      <a:pt x="89" y="130"/>
                    </a:cubicBezTo>
                    <a:cubicBezTo>
                      <a:pt x="87" y="130"/>
                      <a:pt x="86" y="130"/>
                      <a:pt x="84" y="130"/>
                    </a:cubicBezTo>
                    <a:cubicBezTo>
                      <a:pt x="84" y="108"/>
                      <a:pt x="84" y="108"/>
                      <a:pt x="84" y="108"/>
                    </a:cubicBezTo>
                    <a:cubicBezTo>
                      <a:pt x="87" y="108"/>
                      <a:pt x="90" y="108"/>
                      <a:pt x="93" y="108"/>
                    </a:cubicBezTo>
                    <a:cubicBezTo>
                      <a:pt x="93" y="102"/>
                      <a:pt x="93" y="102"/>
                      <a:pt x="93" y="102"/>
                    </a:cubicBezTo>
                    <a:cubicBezTo>
                      <a:pt x="90" y="102"/>
                      <a:pt x="87" y="101"/>
                      <a:pt x="84" y="101"/>
                    </a:cubicBezTo>
                    <a:cubicBezTo>
                      <a:pt x="84" y="84"/>
                      <a:pt x="84" y="84"/>
                      <a:pt x="84" y="84"/>
                    </a:cubicBezTo>
                    <a:cubicBezTo>
                      <a:pt x="93" y="84"/>
                      <a:pt x="93" y="84"/>
                      <a:pt x="93" y="84"/>
                    </a:cubicBezTo>
                    <a:cubicBezTo>
                      <a:pt x="93" y="78"/>
                      <a:pt x="93" y="78"/>
                      <a:pt x="93" y="78"/>
                    </a:cubicBezTo>
                    <a:cubicBezTo>
                      <a:pt x="84" y="78"/>
                      <a:pt x="84" y="78"/>
                      <a:pt x="84" y="78"/>
                    </a:cubicBezTo>
                    <a:cubicBezTo>
                      <a:pt x="84" y="61"/>
                      <a:pt x="84" y="61"/>
                      <a:pt x="84" y="61"/>
                    </a:cubicBezTo>
                    <a:cubicBezTo>
                      <a:pt x="87" y="60"/>
                      <a:pt x="90" y="60"/>
                      <a:pt x="93" y="60"/>
                    </a:cubicBezTo>
                    <a:cubicBezTo>
                      <a:pt x="93" y="54"/>
                      <a:pt x="93" y="54"/>
                      <a:pt x="93" y="54"/>
                    </a:cubicBezTo>
                    <a:cubicBezTo>
                      <a:pt x="90" y="54"/>
                      <a:pt x="87" y="54"/>
                      <a:pt x="84" y="54"/>
                    </a:cubicBezTo>
                    <a:cubicBezTo>
                      <a:pt x="84" y="32"/>
                      <a:pt x="84" y="32"/>
                      <a:pt x="84" y="32"/>
                    </a:cubicBezTo>
                    <a:cubicBezTo>
                      <a:pt x="90" y="32"/>
                      <a:pt x="96" y="31"/>
                      <a:pt x="101" y="31"/>
                    </a:cubicBezTo>
                    <a:cubicBezTo>
                      <a:pt x="102" y="33"/>
                      <a:pt x="103" y="35"/>
                      <a:pt x="104" y="38"/>
                    </a:cubicBezTo>
                    <a:cubicBezTo>
                      <a:pt x="104" y="40"/>
                      <a:pt x="105" y="42"/>
                      <a:pt x="105" y="45"/>
                    </a:cubicBezTo>
                    <a:cubicBezTo>
                      <a:pt x="112" y="45"/>
                      <a:pt x="112" y="45"/>
                      <a:pt x="112" y="45"/>
                    </a:cubicBezTo>
                    <a:cubicBezTo>
                      <a:pt x="111" y="39"/>
                      <a:pt x="109" y="34"/>
                      <a:pt x="108" y="30"/>
                    </a:cubicBezTo>
                    <a:cubicBezTo>
                      <a:pt x="111" y="29"/>
                      <a:pt x="115" y="29"/>
                      <a:pt x="118" y="28"/>
                    </a:cubicBezTo>
                    <a:cubicBezTo>
                      <a:pt x="122" y="33"/>
                      <a:pt x="125" y="39"/>
                      <a:pt x="127" y="45"/>
                    </a:cubicBezTo>
                    <a:cubicBezTo>
                      <a:pt x="134" y="45"/>
                      <a:pt x="134" y="45"/>
                      <a:pt x="134" y="45"/>
                    </a:cubicBezTo>
                    <a:cubicBezTo>
                      <a:pt x="131" y="38"/>
                      <a:pt x="128" y="32"/>
                      <a:pt x="125" y="26"/>
                    </a:cubicBezTo>
                    <a:cubicBezTo>
                      <a:pt x="127" y="26"/>
                      <a:pt x="129" y="25"/>
                      <a:pt x="131" y="25"/>
                    </a:cubicBezTo>
                    <a:cubicBezTo>
                      <a:pt x="132" y="26"/>
                      <a:pt x="133" y="27"/>
                      <a:pt x="134" y="28"/>
                    </a:cubicBezTo>
                    <a:cubicBezTo>
                      <a:pt x="138" y="32"/>
                      <a:pt x="142" y="36"/>
                      <a:pt x="145" y="41"/>
                    </a:cubicBezTo>
                    <a:cubicBezTo>
                      <a:pt x="142" y="42"/>
                      <a:pt x="140" y="44"/>
                      <a:pt x="137" y="45"/>
                    </a:cubicBezTo>
                    <a:cubicBezTo>
                      <a:pt x="154" y="45"/>
                      <a:pt x="154" y="45"/>
                      <a:pt x="154" y="45"/>
                    </a:cubicBezTo>
                    <a:cubicBezTo>
                      <a:pt x="154" y="44"/>
                      <a:pt x="153" y="43"/>
                      <a:pt x="153" y="43"/>
                    </a:cubicBezTo>
                    <a:cubicBezTo>
                      <a:pt x="152" y="41"/>
                      <a:pt x="151" y="39"/>
                      <a:pt x="150" y="37"/>
                    </a:cubicBezTo>
                    <a:cubicBezTo>
                      <a:pt x="146" y="32"/>
                      <a:pt x="142" y="27"/>
                      <a:pt x="137" y="22"/>
                    </a:cubicBezTo>
                    <a:cubicBezTo>
                      <a:pt x="136" y="21"/>
                      <a:pt x="134" y="19"/>
                      <a:pt x="132" y="18"/>
                    </a:cubicBezTo>
                    <a:cubicBezTo>
                      <a:pt x="118" y="6"/>
                      <a:pt x="100" y="0"/>
                      <a:pt x="81" y="0"/>
                    </a:cubicBezTo>
                    <a:cubicBezTo>
                      <a:pt x="62" y="0"/>
                      <a:pt x="44" y="6"/>
                      <a:pt x="30" y="18"/>
                    </a:cubicBezTo>
                    <a:cubicBezTo>
                      <a:pt x="28" y="19"/>
                      <a:pt x="26" y="21"/>
                      <a:pt x="25" y="22"/>
                    </a:cubicBezTo>
                    <a:cubicBezTo>
                      <a:pt x="20" y="27"/>
                      <a:pt x="16" y="32"/>
                      <a:pt x="12" y="37"/>
                    </a:cubicBezTo>
                    <a:cubicBezTo>
                      <a:pt x="11" y="39"/>
                      <a:pt x="10" y="41"/>
                      <a:pt x="9" y="43"/>
                    </a:cubicBezTo>
                    <a:cubicBezTo>
                      <a:pt x="3" y="54"/>
                      <a:pt x="0" y="67"/>
                      <a:pt x="0" y="81"/>
                    </a:cubicBezTo>
                    <a:cubicBezTo>
                      <a:pt x="0" y="95"/>
                      <a:pt x="3" y="108"/>
                      <a:pt x="9" y="119"/>
                    </a:cubicBezTo>
                    <a:cubicBezTo>
                      <a:pt x="10" y="121"/>
                      <a:pt x="11" y="123"/>
                      <a:pt x="12" y="125"/>
                    </a:cubicBezTo>
                    <a:cubicBezTo>
                      <a:pt x="16" y="130"/>
                      <a:pt x="20" y="135"/>
                      <a:pt x="25" y="140"/>
                    </a:cubicBezTo>
                    <a:cubicBezTo>
                      <a:pt x="26" y="141"/>
                      <a:pt x="28" y="143"/>
                      <a:pt x="30" y="144"/>
                    </a:cubicBezTo>
                    <a:cubicBezTo>
                      <a:pt x="44" y="156"/>
                      <a:pt x="62" y="162"/>
                      <a:pt x="81" y="162"/>
                    </a:cubicBezTo>
                    <a:cubicBezTo>
                      <a:pt x="81" y="162"/>
                      <a:pt x="81" y="162"/>
                      <a:pt x="81" y="162"/>
                    </a:cubicBezTo>
                    <a:close/>
                    <a:moveTo>
                      <a:pt x="125" y="20"/>
                    </a:moveTo>
                    <a:cubicBezTo>
                      <a:pt x="125" y="20"/>
                      <a:pt x="124" y="20"/>
                      <a:pt x="124" y="20"/>
                    </a:cubicBezTo>
                    <a:cubicBezTo>
                      <a:pt x="123" y="21"/>
                      <a:pt x="122" y="21"/>
                      <a:pt x="121" y="21"/>
                    </a:cubicBezTo>
                    <a:cubicBezTo>
                      <a:pt x="119" y="18"/>
                      <a:pt x="116" y="16"/>
                      <a:pt x="114" y="13"/>
                    </a:cubicBezTo>
                    <a:cubicBezTo>
                      <a:pt x="118" y="15"/>
                      <a:pt x="121" y="17"/>
                      <a:pt x="125" y="20"/>
                    </a:cubicBezTo>
                    <a:close/>
                    <a:moveTo>
                      <a:pt x="114" y="22"/>
                    </a:moveTo>
                    <a:cubicBezTo>
                      <a:pt x="111" y="23"/>
                      <a:pt x="108" y="23"/>
                      <a:pt x="106" y="24"/>
                    </a:cubicBezTo>
                    <a:cubicBezTo>
                      <a:pt x="103" y="18"/>
                      <a:pt x="101" y="14"/>
                      <a:pt x="98" y="10"/>
                    </a:cubicBezTo>
                    <a:cubicBezTo>
                      <a:pt x="104" y="13"/>
                      <a:pt x="109" y="17"/>
                      <a:pt x="114" y="22"/>
                    </a:cubicBezTo>
                    <a:close/>
                    <a:moveTo>
                      <a:pt x="84" y="6"/>
                    </a:moveTo>
                    <a:cubicBezTo>
                      <a:pt x="86" y="7"/>
                      <a:pt x="89" y="9"/>
                      <a:pt x="91" y="11"/>
                    </a:cubicBezTo>
                    <a:cubicBezTo>
                      <a:pt x="94" y="14"/>
                      <a:pt x="97" y="19"/>
                      <a:pt x="99" y="25"/>
                    </a:cubicBezTo>
                    <a:cubicBezTo>
                      <a:pt x="94" y="25"/>
                      <a:pt x="89" y="25"/>
                      <a:pt x="84" y="25"/>
                    </a:cubicBezTo>
                    <a:lnTo>
                      <a:pt x="84" y="6"/>
                    </a:lnTo>
                    <a:close/>
                    <a:moveTo>
                      <a:pt x="64" y="10"/>
                    </a:moveTo>
                    <a:cubicBezTo>
                      <a:pt x="61" y="14"/>
                      <a:pt x="59" y="18"/>
                      <a:pt x="56" y="24"/>
                    </a:cubicBezTo>
                    <a:cubicBezTo>
                      <a:pt x="54" y="23"/>
                      <a:pt x="51" y="23"/>
                      <a:pt x="48" y="22"/>
                    </a:cubicBezTo>
                    <a:cubicBezTo>
                      <a:pt x="53" y="17"/>
                      <a:pt x="58" y="13"/>
                      <a:pt x="64" y="10"/>
                    </a:cubicBezTo>
                    <a:close/>
                    <a:moveTo>
                      <a:pt x="47" y="84"/>
                    </a:moveTo>
                    <a:cubicBezTo>
                      <a:pt x="47" y="91"/>
                      <a:pt x="48" y="98"/>
                      <a:pt x="48" y="104"/>
                    </a:cubicBezTo>
                    <a:cubicBezTo>
                      <a:pt x="42" y="105"/>
                      <a:pt x="37" y="107"/>
                      <a:pt x="32" y="108"/>
                    </a:cubicBezTo>
                    <a:cubicBezTo>
                      <a:pt x="30" y="101"/>
                      <a:pt x="29" y="92"/>
                      <a:pt x="29" y="84"/>
                    </a:cubicBezTo>
                    <a:lnTo>
                      <a:pt x="47" y="84"/>
                    </a:lnTo>
                    <a:close/>
                    <a:moveTo>
                      <a:pt x="29" y="78"/>
                    </a:moveTo>
                    <a:cubicBezTo>
                      <a:pt x="29" y="69"/>
                      <a:pt x="30" y="61"/>
                      <a:pt x="32" y="54"/>
                    </a:cubicBezTo>
                    <a:cubicBezTo>
                      <a:pt x="33" y="54"/>
                      <a:pt x="35" y="55"/>
                      <a:pt x="36" y="55"/>
                    </a:cubicBezTo>
                    <a:cubicBezTo>
                      <a:pt x="40" y="56"/>
                      <a:pt x="44" y="57"/>
                      <a:pt x="48" y="58"/>
                    </a:cubicBezTo>
                    <a:cubicBezTo>
                      <a:pt x="48" y="64"/>
                      <a:pt x="47" y="71"/>
                      <a:pt x="47" y="78"/>
                    </a:cubicBezTo>
                    <a:lnTo>
                      <a:pt x="29" y="78"/>
                    </a:lnTo>
                    <a:close/>
                    <a:moveTo>
                      <a:pt x="38" y="113"/>
                    </a:moveTo>
                    <a:cubicBezTo>
                      <a:pt x="42" y="112"/>
                      <a:pt x="45" y="111"/>
                      <a:pt x="49" y="110"/>
                    </a:cubicBezTo>
                    <a:cubicBezTo>
                      <a:pt x="50" y="118"/>
                      <a:pt x="52" y="126"/>
                      <a:pt x="54" y="132"/>
                    </a:cubicBezTo>
                    <a:cubicBezTo>
                      <a:pt x="51" y="133"/>
                      <a:pt x="47" y="133"/>
                      <a:pt x="44" y="134"/>
                    </a:cubicBezTo>
                    <a:cubicBezTo>
                      <a:pt x="40" y="128"/>
                      <a:pt x="36" y="121"/>
                      <a:pt x="34" y="114"/>
                    </a:cubicBezTo>
                    <a:cubicBezTo>
                      <a:pt x="35" y="114"/>
                      <a:pt x="37" y="113"/>
                      <a:pt x="38" y="113"/>
                    </a:cubicBezTo>
                    <a:close/>
                    <a:moveTo>
                      <a:pt x="49" y="52"/>
                    </a:moveTo>
                    <a:cubicBezTo>
                      <a:pt x="44" y="51"/>
                      <a:pt x="38" y="49"/>
                      <a:pt x="34" y="48"/>
                    </a:cubicBezTo>
                    <a:cubicBezTo>
                      <a:pt x="36" y="40"/>
                      <a:pt x="40" y="34"/>
                      <a:pt x="44" y="28"/>
                    </a:cubicBezTo>
                    <a:cubicBezTo>
                      <a:pt x="47" y="29"/>
                      <a:pt x="51" y="29"/>
                      <a:pt x="54" y="30"/>
                    </a:cubicBezTo>
                    <a:cubicBezTo>
                      <a:pt x="54" y="32"/>
                      <a:pt x="53" y="34"/>
                      <a:pt x="52" y="36"/>
                    </a:cubicBezTo>
                    <a:cubicBezTo>
                      <a:pt x="51" y="41"/>
                      <a:pt x="50" y="46"/>
                      <a:pt x="49" y="52"/>
                    </a:cubicBezTo>
                    <a:close/>
                    <a:moveTo>
                      <a:pt x="48" y="13"/>
                    </a:moveTo>
                    <a:cubicBezTo>
                      <a:pt x="46" y="16"/>
                      <a:pt x="43" y="18"/>
                      <a:pt x="41" y="21"/>
                    </a:cubicBezTo>
                    <a:cubicBezTo>
                      <a:pt x="40" y="21"/>
                      <a:pt x="38" y="20"/>
                      <a:pt x="37" y="20"/>
                    </a:cubicBezTo>
                    <a:cubicBezTo>
                      <a:pt x="41" y="17"/>
                      <a:pt x="44" y="15"/>
                      <a:pt x="48" y="13"/>
                    </a:cubicBezTo>
                    <a:close/>
                    <a:moveTo>
                      <a:pt x="28" y="28"/>
                    </a:moveTo>
                    <a:cubicBezTo>
                      <a:pt x="29" y="27"/>
                      <a:pt x="30" y="26"/>
                      <a:pt x="31" y="25"/>
                    </a:cubicBezTo>
                    <a:cubicBezTo>
                      <a:pt x="33" y="25"/>
                      <a:pt x="35" y="26"/>
                      <a:pt x="36" y="2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4" y="32"/>
                      <a:pt x="30" y="39"/>
                      <a:pt x="28" y="46"/>
                    </a:cubicBezTo>
                    <a:cubicBezTo>
                      <a:pt x="28" y="46"/>
                      <a:pt x="27" y="46"/>
                      <a:pt x="27" y="46"/>
                    </a:cubicBezTo>
                    <a:cubicBezTo>
                      <a:pt x="23" y="44"/>
                      <a:pt x="20" y="43"/>
                      <a:pt x="17" y="41"/>
                    </a:cubicBezTo>
                    <a:cubicBezTo>
                      <a:pt x="20" y="36"/>
                      <a:pt x="24" y="32"/>
                      <a:pt x="28" y="28"/>
                    </a:cubicBezTo>
                    <a:close/>
                    <a:moveTo>
                      <a:pt x="14" y="46"/>
                    </a:moveTo>
                    <a:cubicBezTo>
                      <a:pt x="18" y="48"/>
                      <a:pt x="22" y="50"/>
                      <a:pt x="26" y="52"/>
                    </a:cubicBezTo>
                    <a:cubicBezTo>
                      <a:pt x="24" y="60"/>
                      <a:pt x="23" y="69"/>
                      <a:pt x="22" y="78"/>
                    </a:cubicBezTo>
                    <a:cubicBezTo>
                      <a:pt x="6" y="78"/>
                      <a:pt x="6" y="78"/>
                      <a:pt x="6" y="78"/>
                    </a:cubicBezTo>
                    <a:cubicBezTo>
                      <a:pt x="6" y="67"/>
                      <a:pt x="9" y="56"/>
                      <a:pt x="14" y="46"/>
                    </a:cubicBezTo>
                    <a:close/>
                    <a:moveTo>
                      <a:pt x="6" y="84"/>
                    </a:moveTo>
                    <a:cubicBezTo>
                      <a:pt x="22" y="84"/>
                      <a:pt x="22" y="84"/>
                      <a:pt x="22" y="84"/>
                    </a:cubicBezTo>
                    <a:cubicBezTo>
                      <a:pt x="23" y="93"/>
                      <a:pt x="24" y="102"/>
                      <a:pt x="26" y="110"/>
                    </a:cubicBezTo>
                    <a:cubicBezTo>
                      <a:pt x="26" y="110"/>
                      <a:pt x="25" y="110"/>
                      <a:pt x="25" y="111"/>
                    </a:cubicBezTo>
                    <a:cubicBezTo>
                      <a:pt x="21" y="112"/>
                      <a:pt x="17" y="114"/>
                      <a:pt x="14" y="116"/>
                    </a:cubicBezTo>
                    <a:cubicBezTo>
                      <a:pt x="9" y="106"/>
                      <a:pt x="6" y="95"/>
                      <a:pt x="6" y="84"/>
                    </a:cubicBezTo>
                    <a:close/>
                    <a:moveTo>
                      <a:pt x="28" y="134"/>
                    </a:moveTo>
                    <a:cubicBezTo>
                      <a:pt x="24" y="130"/>
                      <a:pt x="20" y="126"/>
                      <a:pt x="17" y="121"/>
                    </a:cubicBezTo>
                    <a:cubicBezTo>
                      <a:pt x="20" y="119"/>
                      <a:pt x="24" y="118"/>
                      <a:pt x="28" y="116"/>
                    </a:cubicBezTo>
                    <a:cubicBezTo>
                      <a:pt x="30" y="123"/>
                      <a:pt x="34" y="130"/>
                      <a:pt x="37" y="135"/>
                    </a:cubicBezTo>
                    <a:cubicBezTo>
                      <a:pt x="35" y="136"/>
                      <a:pt x="33" y="137"/>
                      <a:pt x="31" y="137"/>
                    </a:cubicBezTo>
                    <a:cubicBezTo>
                      <a:pt x="30" y="136"/>
                      <a:pt x="29" y="135"/>
                      <a:pt x="28" y="134"/>
                    </a:cubicBezTo>
                    <a:close/>
                    <a:moveTo>
                      <a:pt x="37" y="142"/>
                    </a:moveTo>
                    <a:cubicBezTo>
                      <a:pt x="37" y="142"/>
                      <a:pt x="38" y="142"/>
                      <a:pt x="38" y="142"/>
                    </a:cubicBezTo>
                    <a:cubicBezTo>
                      <a:pt x="39" y="141"/>
                      <a:pt x="40" y="141"/>
                      <a:pt x="41" y="141"/>
                    </a:cubicBezTo>
                    <a:cubicBezTo>
                      <a:pt x="43" y="144"/>
                      <a:pt x="46" y="146"/>
                      <a:pt x="48" y="149"/>
                    </a:cubicBezTo>
                    <a:cubicBezTo>
                      <a:pt x="44" y="147"/>
                      <a:pt x="41" y="145"/>
                      <a:pt x="37" y="142"/>
                    </a:cubicBezTo>
                    <a:close/>
                    <a:moveTo>
                      <a:pt x="48" y="139"/>
                    </a:moveTo>
                    <a:cubicBezTo>
                      <a:pt x="51" y="139"/>
                      <a:pt x="54" y="138"/>
                      <a:pt x="56" y="138"/>
                    </a:cubicBezTo>
                    <a:cubicBezTo>
                      <a:pt x="59" y="144"/>
                      <a:pt x="61" y="148"/>
                      <a:pt x="64" y="152"/>
                    </a:cubicBezTo>
                    <a:cubicBezTo>
                      <a:pt x="58" y="149"/>
                      <a:pt x="53" y="145"/>
                      <a:pt x="48" y="139"/>
                    </a:cubicBezTo>
                    <a:close/>
                    <a:moveTo>
                      <a:pt x="78" y="156"/>
                    </a:moveTo>
                    <a:cubicBezTo>
                      <a:pt x="76" y="155"/>
                      <a:pt x="73" y="153"/>
                      <a:pt x="71" y="151"/>
                    </a:cubicBezTo>
                    <a:cubicBezTo>
                      <a:pt x="68" y="148"/>
                      <a:pt x="65" y="143"/>
                      <a:pt x="63" y="137"/>
                    </a:cubicBezTo>
                    <a:cubicBezTo>
                      <a:pt x="68" y="137"/>
                      <a:pt x="73" y="137"/>
                      <a:pt x="78" y="137"/>
                    </a:cubicBezTo>
                    <a:lnTo>
                      <a:pt x="78" y="156"/>
                    </a:lnTo>
                    <a:close/>
                    <a:moveTo>
                      <a:pt x="78" y="130"/>
                    </a:moveTo>
                    <a:cubicBezTo>
                      <a:pt x="72" y="130"/>
                      <a:pt x="66" y="131"/>
                      <a:pt x="61" y="131"/>
                    </a:cubicBezTo>
                    <a:cubicBezTo>
                      <a:pt x="60" y="129"/>
                      <a:pt x="59" y="127"/>
                      <a:pt x="58" y="124"/>
                    </a:cubicBezTo>
                    <a:cubicBezTo>
                      <a:pt x="57" y="119"/>
                      <a:pt x="56" y="114"/>
                      <a:pt x="55" y="109"/>
                    </a:cubicBezTo>
                    <a:cubicBezTo>
                      <a:pt x="62" y="108"/>
                      <a:pt x="70" y="108"/>
                      <a:pt x="78" y="108"/>
                    </a:cubicBezTo>
                    <a:lnTo>
                      <a:pt x="78" y="130"/>
                    </a:lnTo>
                    <a:close/>
                    <a:moveTo>
                      <a:pt x="78" y="101"/>
                    </a:moveTo>
                    <a:cubicBezTo>
                      <a:pt x="70" y="102"/>
                      <a:pt x="62" y="102"/>
                      <a:pt x="54" y="103"/>
                    </a:cubicBezTo>
                    <a:cubicBezTo>
                      <a:pt x="54" y="97"/>
                      <a:pt x="53" y="91"/>
                      <a:pt x="53" y="84"/>
                    </a:cubicBezTo>
                    <a:cubicBezTo>
                      <a:pt x="78" y="84"/>
                      <a:pt x="78" y="84"/>
                      <a:pt x="78" y="84"/>
                    </a:cubicBezTo>
                    <a:lnTo>
                      <a:pt x="78" y="101"/>
                    </a:lnTo>
                    <a:close/>
                    <a:moveTo>
                      <a:pt x="78" y="78"/>
                    </a:moveTo>
                    <a:cubicBezTo>
                      <a:pt x="53" y="78"/>
                      <a:pt x="53" y="78"/>
                      <a:pt x="53" y="78"/>
                    </a:cubicBezTo>
                    <a:cubicBezTo>
                      <a:pt x="53" y="71"/>
                      <a:pt x="54" y="65"/>
                      <a:pt x="54" y="59"/>
                    </a:cubicBezTo>
                    <a:cubicBezTo>
                      <a:pt x="62" y="60"/>
                      <a:pt x="70" y="60"/>
                      <a:pt x="78" y="61"/>
                    </a:cubicBezTo>
                    <a:lnTo>
                      <a:pt x="78" y="78"/>
                    </a:lnTo>
                    <a:close/>
                    <a:moveTo>
                      <a:pt x="78" y="54"/>
                    </a:moveTo>
                    <a:cubicBezTo>
                      <a:pt x="70" y="54"/>
                      <a:pt x="62" y="54"/>
                      <a:pt x="55" y="53"/>
                    </a:cubicBezTo>
                    <a:cubicBezTo>
                      <a:pt x="57" y="44"/>
                      <a:pt x="58" y="37"/>
                      <a:pt x="61" y="31"/>
                    </a:cubicBezTo>
                    <a:cubicBezTo>
                      <a:pt x="66" y="31"/>
                      <a:pt x="72" y="32"/>
                      <a:pt x="78" y="32"/>
                    </a:cubicBezTo>
                    <a:lnTo>
                      <a:pt x="78" y="54"/>
                    </a:lnTo>
                    <a:close/>
                    <a:moveTo>
                      <a:pt x="63" y="25"/>
                    </a:moveTo>
                    <a:cubicBezTo>
                      <a:pt x="65" y="19"/>
                      <a:pt x="68" y="14"/>
                      <a:pt x="71" y="11"/>
                    </a:cubicBezTo>
                    <a:cubicBezTo>
                      <a:pt x="73" y="9"/>
                      <a:pt x="76" y="7"/>
                      <a:pt x="78" y="6"/>
                    </a:cubicBezTo>
                    <a:cubicBezTo>
                      <a:pt x="78" y="25"/>
                      <a:pt x="78" y="25"/>
                      <a:pt x="78" y="25"/>
                    </a:cubicBezTo>
                    <a:cubicBezTo>
                      <a:pt x="73" y="25"/>
                      <a:pt x="68" y="25"/>
                      <a:pt x="63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7" name="组合 66"/>
          <p:cNvGrpSpPr/>
          <p:nvPr/>
        </p:nvGrpSpPr>
        <p:grpSpPr>
          <a:xfrm>
            <a:off x="10399038" y="3053779"/>
            <a:ext cx="891828" cy="993110"/>
            <a:chOff x="10399037" y="3053779"/>
            <a:chExt cx="891828" cy="993110"/>
          </a:xfrm>
        </p:grpSpPr>
        <p:sp>
          <p:nvSpPr>
            <p:cNvPr id="68" name="任意多边形 67"/>
            <p:cNvSpPr/>
            <p:nvPr/>
          </p:nvSpPr>
          <p:spPr>
            <a:xfrm rot="5400000">
              <a:off x="10348396" y="3104420"/>
              <a:ext cx="993110" cy="891828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Freeform 864"/>
            <p:cNvSpPr>
              <a:spLocks noEditPoints="1"/>
            </p:cNvSpPr>
            <p:nvPr/>
          </p:nvSpPr>
          <p:spPr bwMode="auto">
            <a:xfrm>
              <a:off x="10590593" y="3310657"/>
              <a:ext cx="514398" cy="479354"/>
            </a:xfrm>
            <a:custGeom>
              <a:avLst/>
              <a:gdLst>
                <a:gd name="T0" fmla="*/ 166 w 174"/>
                <a:gd name="T1" fmla="*/ 29 h 162"/>
                <a:gd name="T2" fmla="*/ 139 w 174"/>
                <a:gd name="T3" fmla="*/ 29 h 162"/>
                <a:gd name="T4" fmla="*/ 139 w 174"/>
                <a:gd name="T5" fmla="*/ 0 h 162"/>
                <a:gd name="T6" fmla="*/ 35 w 174"/>
                <a:gd name="T7" fmla="*/ 0 h 162"/>
                <a:gd name="T8" fmla="*/ 35 w 174"/>
                <a:gd name="T9" fmla="*/ 29 h 162"/>
                <a:gd name="T10" fmla="*/ 8 w 174"/>
                <a:gd name="T11" fmla="*/ 29 h 162"/>
                <a:gd name="T12" fmla="*/ 0 w 174"/>
                <a:gd name="T13" fmla="*/ 38 h 162"/>
                <a:gd name="T14" fmla="*/ 0 w 174"/>
                <a:gd name="T15" fmla="*/ 110 h 162"/>
                <a:gd name="T16" fmla="*/ 35 w 174"/>
                <a:gd name="T17" fmla="*/ 110 h 162"/>
                <a:gd name="T18" fmla="*/ 35 w 174"/>
                <a:gd name="T19" fmla="*/ 123 h 162"/>
                <a:gd name="T20" fmla="*/ 75 w 174"/>
                <a:gd name="T21" fmla="*/ 162 h 162"/>
                <a:gd name="T22" fmla="*/ 139 w 174"/>
                <a:gd name="T23" fmla="*/ 162 h 162"/>
                <a:gd name="T24" fmla="*/ 139 w 174"/>
                <a:gd name="T25" fmla="*/ 111 h 162"/>
                <a:gd name="T26" fmla="*/ 174 w 174"/>
                <a:gd name="T27" fmla="*/ 111 h 162"/>
                <a:gd name="T28" fmla="*/ 174 w 174"/>
                <a:gd name="T29" fmla="*/ 38 h 162"/>
                <a:gd name="T30" fmla="*/ 166 w 174"/>
                <a:gd name="T31" fmla="*/ 29 h 162"/>
                <a:gd name="T32" fmla="*/ 45 w 174"/>
                <a:gd name="T33" fmla="*/ 10 h 162"/>
                <a:gd name="T34" fmla="*/ 129 w 174"/>
                <a:gd name="T35" fmla="*/ 10 h 162"/>
                <a:gd name="T36" fmla="*/ 129 w 174"/>
                <a:gd name="T37" fmla="*/ 29 h 162"/>
                <a:gd name="T38" fmla="*/ 45 w 174"/>
                <a:gd name="T39" fmla="*/ 29 h 162"/>
                <a:gd name="T40" fmla="*/ 45 w 174"/>
                <a:gd name="T41" fmla="*/ 10 h 162"/>
                <a:gd name="T42" fmla="*/ 149 w 174"/>
                <a:gd name="T43" fmla="*/ 97 h 162"/>
                <a:gd name="T44" fmla="*/ 139 w 174"/>
                <a:gd name="T45" fmla="*/ 97 h 162"/>
                <a:gd name="T46" fmla="*/ 139 w 174"/>
                <a:gd name="T47" fmla="*/ 77 h 162"/>
                <a:gd name="T48" fmla="*/ 129 w 174"/>
                <a:gd name="T49" fmla="*/ 77 h 162"/>
                <a:gd name="T50" fmla="*/ 129 w 174"/>
                <a:gd name="T51" fmla="*/ 152 h 162"/>
                <a:gd name="T52" fmla="*/ 88 w 174"/>
                <a:gd name="T53" fmla="*/ 152 h 162"/>
                <a:gd name="T54" fmla="*/ 80 w 174"/>
                <a:gd name="T55" fmla="*/ 117 h 162"/>
                <a:gd name="T56" fmla="*/ 45 w 174"/>
                <a:gd name="T57" fmla="*/ 109 h 162"/>
                <a:gd name="T58" fmla="*/ 45 w 174"/>
                <a:gd name="T59" fmla="*/ 77 h 162"/>
                <a:gd name="T60" fmla="*/ 35 w 174"/>
                <a:gd name="T61" fmla="*/ 77 h 162"/>
                <a:gd name="T62" fmla="*/ 35 w 174"/>
                <a:gd name="T63" fmla="*/ 96 h 162"/>
                <a:gd name="T64" fmla="*/ 25 w 174"/>
                <a:gd name="T65" fmla="*/ 96 h 162"/>
                <a:gd name="T66" fmla="*/ 25 w 174"/>
                <a:gd name="T67" fmla="*/ 63 h 162"/>
                <a:gd name="T68" fmla="*/ 149 w 174"/>
                <a:gd name="T69" fmla="*/ 63 h 162"/>
                <a:gd name="T70" fmla="*/ 149 w 174"/>
                <a:gd name="T71" fmla="*/ 97 h 162"/>
                <a:gd name="T72" fmla="*/ 156 w 174"/>
                <a:gd name="T73" fmla="*/ 50 h 162"/>
                <a:gd name="T74" fmla="*/ 149 w 174"/>
                <a:gd name="T75" fmla="*/ 44 h 162"/>
                <a:gd name="T76" fmla="*/ 156 w 174"/>
                <a:gd name="T77" fmla="*/ 37 h 162"/>
                <a:gd name="T78" fmla="*/ 163 w 174"/>
                <a:gd name="T79" fmla="*/ 44 h 162"/>
                <a:gd name="T80" fmla="*/ 156 w 174"/>
                <a:gd name="T81" fmla="*/ 50 h 162"/>
                <a:gd name="T82" fmla="*/ 117 w 174"/>
                <a:gd name="T83" fmla="*/ 78 h 162"/>
                <a:gd name="T84" fmla="*/ 59 w 174"/>
                <a:gd name="T85" fmla="*/ 78 h 162"/>
                <a:gd name="T86" fmla="*/ 59 w 174"/>
                <a:gd name="T87" fmla="*/ 88 h 162"/>
                <a:gd name="T88" fmla="*/ 117 w 174"/>
                <a:gd name="T89" fmla="*/ 88 h 162"/>
                <a:gd name="T90" fmla="*/ 117 w 174"/>
                <a:gd name="T91" fmla="*/ 78 h 162"/>
                <a:gd name="T92" fmla="*/ 59 w 174"/>
                <a:gd name="T93" fmla="*/ 108 h 162"/>
                <a:gd name="T94" fmla="*/ 117 w 174"/>
                <a:gd name="T95" fmla="*/ 108 h 162"/>
                <a:gd name="T96" fmla="*/ 117 w 174"/>
                <a:gd name="T97" fmla="*/ 98 h 162"/>
                <a:gd name="T98" fmla="*/ 59 w 174"/>
                <a:gd name="T99" fmla="*/ 98 h 162"/>
                <a:gd name="T100" fmla="*/ 59 w 174"/>
                <a:gd name="T101" fmla="*/ 108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4" h="162">
                  <a:moveTo>
                    <a:pt x="166" y="29"/>
                  </a:moveTo>
                  <a:cubicBezTo>
                    <a:pt x="139" y="29"/>
                    <a:pt x="139" y="29"/>
                    <a:pt x="139" y="29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3" y="29"/>
                    <a:pt x="0" y="33"/>
                    <a:pt x="0" y="38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35" y="110"/>
                    <a:pt x="35" y="110"/>
                    <a:pt x="35" y="110"/>
                  </a:cubicBezTo>
                  <a:cubicBezTo>
                    <a:pt x="35" y="123"/>
                    <a:pt x="35" y="123"/>
                    <a:pt x="35" y="123"/>
                  </a:cubicBezTo>
                  <a:cubicBezTo>
                    <a:pt x="75" y="162"/>
                    <a:pt x="75" y="162"/>
                    <a:pt x="75" y="162"/>
                  </a:cubicBezTo>
                  <a:cubicBezTo>
                    <a:pt x="139" y="162"/>
                    <a:pt x="139" y="162"/>
                    <a:pt x="139" y="162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74" y="111"/>
                    <a:pt x="174" y="111"/>
                    <a:pt x="174" y="111"/>
                  </a:cubicBezTo>
                  <a:cubicBezTo>
                    <a:pt x="174" y="38"/>
                    <a:pt x="174" y="38"/>
                    <a:pt x="174" y="38"/>
                  </a:cubicBezTo>
                  <a:cubicBezTo>
                    <a:pt x="174" y="33"/>
                    <a:pt x="171" y="29"/>
                    <a:pt x="166" y="29"/>
                  </a:cubicBezTo>
                  <a:close/>
                  <a:moveTo>
                    <a:pt x="45" y="10"/>
                  </a:moveTo>
                  <a:cubicBezTo>
                    <a:pt x="129" y="10"/>
                    <a:pt x="129" y="10"/>
                    <a:pt x="129" y="10"/>
                  </a:cubicBezTo>
                  <a:cubicBezTo>
                    <a:pt x="129" y="29"/>
                    <a:pt x="129" y="29"/>
                    <a:pt x="129" y="29"/>
                  </a:cubicBezTo>
                  <a:cubicBezTo>
                    <a:pt x="45" y="29"/>
                    <a:pt x="45" y="29"/>
                    <a:pt x="45" y="29"/>
                  </a:cubicBezTo>
                  <a:lnTo>
                    <a:pt x="45" y="10"/>
                  </a:lnTo>
                  <a:close/>
                  <a:moveTo>
                    <a:pt x="149" y="97"/>
                  </a:moveTo>
                  <a:cubicBezTo>
                    <a:pt x="139" y="97"/>
                    <a:pt x="139" y="97"/>
                    <a:pt x="139" y="97"/>
                  </a:cubicBezTo>
                  <a:cubicBezTo>
                    <a:pt x="139" y="77"/>
                    <a:pt x="139" y="77"/>
                    <a:pt x="139" y="77"/>
                  </a:cubicBezTo>
                  <a:cubicBezTo>
                    <a:pt x="129" y="77"/>
                    <a:pt x="129" y="77"/>
                    <a:pt x="129" y="77"/>
                  </a:cubicBezTo>
                  <a:cubicBezTo>
                    <a:pt x="129" y="152"/>
                    <a:pt x="129" y="152"/>
                    <a:pt x="129" y="152"/>
                  </a:cubicBezTo>
                  <a:cubicBezTo>
                    <a:pt x="88" y="152"/>
                    <a:pt x="88" y="152"/>
                    <a:pt x="88" y="152"/>
                  </a:cubicBezTo>
                  <a:cubicBezTo>
                    <a:pt x="73" y="152"/>
                    <a:pt x="80" y="117"/>
                    <a:pt x="80" y="117"/>
                  </a:cubicBezTo>
                  <a:cubicBezTo>
                    <a:pt x="80" y="117"/>
                    <a:pt x="46" y="125"/>
                    <a:pt x="45" y="109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25" y="96"/>
                    <a:pt x="25" y="96"/>
                    <a:pt x="25" y="96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149" y="63"/>
                    <a:pt x="149" y="63"/>
                    <a:pt x="149" y="63"/>
                  </a:cubicBezTo>
                  <a:lnTo>
                    <a:pt x="149" y="97"/>
                  </a:lnTo>
                  <a:close/>
                  <a:moveTo>
                    <a:pt x="156" y="50"/>
                  </a:moveTo>
                  <a:cubicBezTo>
                    <a:pt x="152" y="50"/>
                    <a:pt x="149" y="47"/>
                    <a:pt x="149" y="44"/>
                  </a:cubicBezTo>
                  <a:cubicBezTo>
                    <a:pt x="149" y="40"/>
                    <a:pt x="152" y="37"/>
                    <a:pt x="156" y="37"/>
                  </a:cubicBezTo>
                  <a:cubicBezTo>
                    <a:pt x="160" y="37"/>
                    <a:pt x="163" y="40"/>
                    <a:pt x="163" y="44"/>
                  </a:cubicBezTo>
                  <a:cubicBezTo>
                    <a:pt x="163" y="47"/>
                    <a:pt x="160" y="50"/>
                    <a:pt x="156" y="50"/>
                  </a:cubicBezTo>
                  <a:close/>
                  <a:moveTo>
                    <a:pt x="117" y="78"/>
                  </a:moveTo>
                  <a:cubicBezTo>
                    <a:pt x="59" y="78"/>
                    <a:pt x="59" y="78"/>
                    <a:pt x="59" y="78"/>
                  </a:cubicBezTo>
                  <a:cubicBezTo>
                    <a:pt x="59" y="88"/>
                    <a:pt x="59" y="88"/>
                    <a:pt x="59" y="88"/>
                  </a:cubicBezTo>
                  <a:cubicBezTo>
                    <a:pt x="117" y="88"/>
                    <a:pt x="117" y="88"/>
                    <a:pt x="117" y="88"/>
                  </a:cubicBezTo>
                  <a:lnTo>
                    <a:pt x="117" y="78"/>
                  </a:lnTo>
                  <a:close/>
                  <a:moveTo>
                    <a:pt x="59" y="108"/>
                  </a:moveTo>
                  <a:cubicBezTo>
                    <a:pt x="117" y="108"/>
                    <a:pt x="117" y="108"/>
                    <a:pt x="117" y="108"/>
                  </a:cubicBezTo>
                  <a:cubicBezTo>
                    <a:pt x="117" y="98"/>
                    <a:pt x="117" y="98"/>
                    <a:pt x="117" y="98"/>
                  </a:cubicBezTo>
                  <a:cubicBezTo>
                    <a:pt x="59" y="98"/>
                    <a:pt x="59" y="98"/>
                    <a:pt x="59" y="98"/>
                  </a:cubicBezTo>
                  <a:lnTo>
                    <a:pt x="59" y="108"/>
                  </a:lnTo>
                  <a:close/>
                </a:path>
              </a:pathLst>
            </a:custGeom>
            <a:solidFill>
              <a:srgbClr val="2FA598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10360773" y="4497019"/>
            <a:ext cx="891828" cy="993110"/>
            <a:chOff x="10360772" y="4497019"/>
            <a:chExt cx="891828" cy="993110"/>
          </a:xfrm>
        </p:grpSpPr>
        <p:sp>
          <p:nvSpPr>
            <p:cNvPr id="75" name="任意多边形 74"/>
            <p:cNvSpPr/>
            <p:nvPr/>
          </p:nvSpPr>
          <p:spPr>
            <a:xfrm rot="5400000">
              <a:off x="10310131" y="4547660"/>
              <a:ext cx="993110" cy="891828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Freeform 943"/>
            <p:cNvSpPr>
              <a:spLocks noEditPoints="1"/>
            </p:cNvSpPr>
            <p:nvPr/>
          </p:nvSpPr>
          <p:spPr bwMode="auto">
            <a:xfrm>
              <a:off x="10522473" y="4718335"/>
              <a:ext cx="563530" cy="550478"/>
            </a:xfrm>
            <a:custGeom>
              <a:avLst/>
              <a:gdLst>
                <a:gd name="T0" fmla="*/ 132 w 201"/>
                <a:gd name="T1" fmla="*/ 17 h 196"/>
                <a:gd name="T2" fmla="*/ 49 w 201"/>
                <a:gd name="T3" fmla="*/ 29 h 196"/>
                <a:gd name="T4" fmla="*/ 55 w 201"/>
                <a:gd name="T5" fmla="*/ 32 h 196"/>
                <a:gd name="T6" fmla="*/ 77 w 201"/>
                <a:gd name="T7" fmla="*/ 32 h 196"/>
                <a:gd name="T8" fmla="*/ 81 w 201"/>
                <a:gd name="T9" fmla="*/ 42 h 196"/>
                <a:gd name="T10" fmla="*/ 82 w 201"/>
                <a:gd name="T11" fmla="*/ 63 h 196"/>
                <a:gd name="T12" fmla="*/ 86 w 201"/>
                <a:gd name="T13" fmla="*/ 78 h 196"/>
                <a:gd name="T14" fmla="*/ 87 w 201"/>
                <a:gd name="T15" fmla="*/ 67 h 196"/>
                <a:gd name="T16" fmla="*/ 91 w 201"/>
                <a:gd name="T17" fmla="*/ 84 h 196"/>
                <a:gd name="T18" fmla="*/ 109 w 201"/>
                <a:gd name="T19" fmla="*/ 101 h 196"/>
                <a:gd name="T20" fmla="*/ 115 w 201"/>
                <a:gd name="T21" fmla="*/ 117 h 196"/>
                <a:gd name="T22" fmla="*/ 114 w 201"/>
                <a:gd name="T23" fmla="*/ 144 h 196"/>
                <a:gd name="T24" fmla="*/ 99 w 201"/>
                <a:gd name="T25" fmla="*/ 174 h 196"/>
                <a:gd name="T26" fmla="*/ 97 w 201"/>
                <a:gd name="T27" fmla="*/ 184 h 196"/>
                <a:gd name="T28" fmla="*/ 119 w 201"/>
                <a:gd name="T29" fmla="*/ 54 h 196"/>
                <a:gd name="T30" fmla="*/ 102 w 201"/>
                <a:gd name="T31" fmla="*/ 179 h 196"/>
                <a:gd name="T32" fmla="*/ 124 w 201"/>
                <a:gd name="T33" fmla="*/ 164 h 196"/>
                <a:gd name="T34" fmla="*/ 157 w 201"/>
                <a:gd name="T35" fmla="*/ 136 h 196"/>
                <a:gd name="T36" fmla="*/ 137 w 201"/>
                <a:gd name="T37" fmla="*/ 112 h 196"/>
                <a:gd name="T38" fmla="*/ 114 w 201"/>
                <a:gd name="T39" fmla="*/ 97 h 196"/>
                <a:gd name="T40" fmla="*/ 113 w 201"/>
                <a:gd name="T41" fmla="*/ 77 h 196"/>
                <a:gd name="T42" fmla="*/ 140 w 201"/>
                <a:gd name="T43" fmla="*/ 66 h 196"/>
                <a:gd name="T44" fmla="*/ 145 w 201"/>
                <a:gd name="T45" fmla="*/ 62 h 196"/>
                <a:gd name="T46" fmla="*/ 147 w 201"/>
                <a:gd name="T47" fmla="*/ 48 h 196"/>
                <a:gd name="T48" fmla="*/ 133 w 201"/>
                <a:gd name="T49" fmla="*/ 50 h 196"/>
                <a:gd name="T50" fmla="*/ 129 w 201"/>
                <a:gd name="T51" fmla="*/ 33 h 196"/>
                <a:gd name="T52" fmla="*/ 133 w 201"/>
                <a:gd name="T53" fmla="*/ 31 h 196"/>
                <a:gd name="T54" fmla="*/ 137 w 201"/>
                <a:gd name="T55" fmla="*/ 38 h 196"/>
                <a:gd name="T56" fmla="*/ 149 w 201"/>
                <a:gd name="T57" fmla="*/ 44 h 196"/>
                <a:gd name="T58" fmla="*/ 148 w 201"/>
                <a:gd name="T59" fmla="*/ 37 h 196"/>
                <a:gd name="T60" fmla="*/ 136 w 201"/>
                <a:gd name="T61" fmla="*/ 28 h 196"/>
                <a:gd name="T62" fmla="*/ 129 w 201"/>
                <a:gd name="T63" fmla="*/ 31 h 196"/>
                <a:gd name="T64" fmla="*/ 121 w 201"/>
                <a:gd name="T65" fmla="*/ 21 h 196"/>
                <a:gd name="T66" fmla="*/ 112 w 201"/>
                <a:gd name="T67" fmla="*/ 25 h 196"/>
                <a:gd name="T68" fmla="*/ 87 w 201"/>
                <a:gd name="T69" fmla="*/ 20 h 196"/>
                <a:gd name="T70" fmla="*/ 124 w 201"/>
                <a:gd name="T71" fmla="*/ 15 h 196"/>
                <a:gd name="T72" fmla="*/ 129 w 201"/>
                <a:gd name="T73" fmla="*/ 20 h 196"/>
                <a:gd name="T74" fmla="*/ 129 w 201"/>
                <a:gd name="T75" fmla="*/ 22 h 196"/>
                <a:gd name="T76" fmla="*/ 138 w 201"/>
                <a:gd name="T77" fmla="*/ 25 h 196"/>
                <a:gd name="T78" fmla="*/ 147 w 201"/>
                <a:gd name="T79" fmla="*/ 27 h 196"/>
                <a:gd name="T80" fmla="*/ 159 w 201"/>
                <a:gd name="T81" fmla="*/ 43 h 196"/>
                <a:gd name="T82" fmla="*/ 165 w 201"/>
                <a:gd name="T83" fmla="*/ 57 h 196"/>
                <a:gd name="T84" fmla="*/ 180 w 201"/>
                <a:gd name="T85" fmla="*/ 60 h 196"/>
                <a:gd name="T86" fmla="*/ 182 w 201"/>
                <a:gd name="T87" fmla="*/ 66 h 196"/>
                <a:gd name="T88" fmla="*/ 125 w 201"/>
                <a:gd name="T89" fmla="*/ 64 h 196"/>
                <a:gd name="T90" fmla="*/ 111 w 201"/>
                <a:gd name="T91" fmla="*/ 14 h 196"/>
                <a:gd name="T92" fmla="*/ 109 w 201"/>
                <a:gd name="T93" fmla="*/ 16 h 196"/>
                <a:gd name="T94" fmla="*/ 106 w 201"/>
                <a:gd name="T95" fmla="*/ 17 h 196"/>
                <a:gd name="T96" fmla="*/ 101 w 201"/>
                <a:gd name="T97" fmla="*/ 15 h 196"/>
                <a:gd name="T98" fmla="*/ 43 w 201"/>
                <a:gd name="T99" fmla="*/ 35 h 196"/>
                <a:gd name="T100" fmla="*/ 122 w 201"/>
                <a:gd name="T101" fmla="*/ 15 h 196"/>
                <a:gd name="T102" fmla="*/ 116 w 201"/>
                <a:gd name="T103" fmla="*/ 14 h 196"/>
                <a:gd name="T104" fmla="*/ 145 w 201"/>
                <a:gd name="T105" fmla="*/ 46 h 196"/>
                <a:gd name="T106" fmla="*/ 157 w 201"/>
                <a:gd name="T107" fmla="*/ 66 h 196"/>
                <a:gd name="T108" fmla="*/ 128 w 201"/>
                <a:gd name="T109" fmla="*/ 96 h 196"/>
                <a:gd name="T110" fmla="*/ 124 w 201"/>
                <a:gd name="T111" fmla="*/ 93 h 196"/>
                <a:gd name="T112" fmla="*/ 116 w 201"/>
                <a:gd name="T113" fmla="*/ 17 h 196"/>
                <a:gd name="T114" fmla="*/ 125 w 201"/>
                <a:gd name="T115" fmla="*/ 21 h 196"/>
                <a:gd name="T116" fmla="*/ 114 w 201"/>
                <a:gd name="T117" fmla="*/ 19 h 196"/>
                <a:gd name="T118" fmla="*/ 104 w 201"/>
                <a:gd name="T119" fmla="*/ 18 h 196"/>
                <a:gd name="T120" fmla="*/ 101 w 201"/>
                <a:gd name="T121" fmla="*/ 18 h 196"/>
                <a:gd name="T122" fmla="*/ 116 w 201"/>
                <a:gd name="T123" fmla="*/ 25 h 196"/>
                <a:gd name="T124" fmla="*/ 116 w 201"/>
                <a:gd name="T125" fmla="*/ 25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1" h="196">
                  <a:moveTo>
                    <a:pt x="190" y="124"/>
                  </a:moveTo>
                  <a:cubicBezTo>
                    <a:pt x="201" y="86"/>
                    <a:pt x="187" y="47"/>
                    <a:pt x="156" y="25"/>
                  </a:cubicBezTo>
                  <a:cubicBezTo>
                    <a:pt x="148" y="19"/>
                    <a:pt x="138" y="14"/>
                    <a:pt x="127" y="11"/>
                  </a:cubicBezTo>
                  <a:cubicBezTo>
                    <a:pt x="89" y="0"/>
                    <a:pt x="49" y="14"/>
                    <a:pt x="26" y="44"/>
                  </a:cubicBezTo>
                  <a:cubicBezTo>
                    <a:pt x="20" y="52"/>
                    <a:pt x="15" y="62"/>
                    <a:pt x="12" y="72"/>
                  </a:cubicBezTo>
                  <a:cubicBezTo>
                    <a:pt x="0" y="110"/>
                    <a:pt x="15" y="149"/>
                    <a:pt x="46" y="171"/>
                  </a:cubicBezTo>
                  <a:cubicBezTo>
                    <a:pt x="54" y="177"/>
                    <a:pt x="64" y="182"/>
                    <a:pt x="75" y="185"/>
                  </a:cubicBezTo>
                  <a:cubicBezTo>
                    <a:pt x="113" y="196"/>
                    <a:pt x="153" y="182"/>
                    <a:pt x="176" y="152"/>
                  </a:cubicBezTo>
                  <a:cubicBezTo>
                    <a:pt x="182" y="144"/>
                    <a:pt x="187" y="134"/>
                    <a:pt x="190" y="124"/>
                  </a:cubicBezTo>
                  <a:close/>
                  <a:moveTo>
                    <a:pt x="177" y="56"/>
                  </a:moveTo>
                  <a:cubicBezTo>
                    <a:pt x="177" y="57"/>
                    <a:pt x="178" y="57"/>
                    <a:pt x="178" y="57"/>
                  </a:cubicBezTo>
                  <a:cubicBezTo>
                    <a:pt x="178" y="57"/>
                    <a:pt x="178" y="57"/>
                    <a:pt x="178" y="57"/>
                  </a:cubicBezTo>
                  <a:cubicBezTo>
                    <a:pt x="178" y="57"/>
                    <a:pt x="178" y="57"/>
                    <a:pt x="178" y="57"/>
                  </a:cubicBezTo>
                  <a:cubicBezTo>
                    <a:pt x="179" y="58"/>
                    <a:pt x="179" y="58"/>
                    <a:pt x="179" y="58"/>
                  </a:cubicBezTo>
                  <a:cubicBezTo>
                    <a:pt x="179" y="59"/>
                    <a:pt x="179" y="59"/>
                    <a:pt x="179" y="59"/>
                  </a:cubicBezTo>
                  <a:cubicBezTo>
                    <a:pt x="179" y="59"/>
                    <a:pt x="180" y="59"/>
                    <a:pt x="180" y="59"/>
                  </a:cubicBezTo>
                  <a:cubicBezTo>
                    <a:pt x="179" y="59"/>
                    <a:pt x="179" y="59"/>
                    <a:pt x="179" y="59"/>
                  </a:cubicBezTo>
                  <a:cubicBezTo>
                    <a:pt x="179" y="58"/>
                    <a:pt x="179" y="58"/>
                    <a:pt x="178" y="58"/>
                  </a:cubicBezTo>
                  <a:cubicBezTo>
                    <a:pt x="178" y="57"/>
                    <a:pt x="178" y="57"/>
                    <a:pt x="177" y="57"/>
                  </a:cubicBezTo>
                  <a:cubicBezTo>
                    <a:pt x="177" y="57"/>
                    <a:pt x="177" y="57"/>
                    <a:pt x="177" y="56"/>
                  </a:cubicBezTo>
                  <a:cubicBezTo>
                    <a:pt x="177" y="56"/>
                    <a:pt x="177" y="56"/>
                    <a:pt x="177" y="56"/>
                  </a:cubicBezTo>
                  <a:close/>
                  <a:moveTo>
                    <a:pt x="132" y="17"/>
                  </a:moveTo>
                  <a:cubicBezTo>
                    <a:pt x="132" y="17"/>
                    <a:pt x="132" y="18"/>
                    <a:pt x="132" y="18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2" y="17"/>
                    <a:pt x="132" y="17"/>
                    <a:pt x="132" y="17"/>
                  </a:cubicBezTo>
                  <a:close/>
                  <a:moveTo>
                    <a:pt x="55" y="24"/>
                  </a:moveTo>
                  <a:cubicBezTo>
                    <a:pt x="55" y="24"/>
                    <a:pt x="55" y="24"/>
                    <a:pt x="55" y="24"/>
                  </a:cubicBezTo>
                  <a:cubicBezTo>
                    <a:pt x="55" y="24"/>
                    <a:pt x="57" y="24"/>
                    <a:pt x="57" y="25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5" y="25"/>
                    <a:pt x="55" y="25"/>
                    <a:pt x="54" y="25"/>
                  </a:cubicBezTo>
                  <a:cubicBezTo>
                    <a:pt x="55" y="25"/>
                    <a:pt x="55" y="25"/>
                    <a:pt x="55" y="24"/>
                  </a:cubicBezTo>
                  <a:close/>
                  <a:moveTo>
                    <a:pt x="76" y="181"/>
                  </a:moveTo>
                  <a:cubicBezTo>
                    <a:pt x="66" y="178"/>
                    <a:pt x="57" y="173"/>
                    <a:pt x="49" y="167"/>
                  </a:cubicBezTo>
                  <a:cubicBezTo>
                    <a:pt x="20" y="146"/>
                    <a:pt x="6" y="109"/>
                    <a:pt x="16" y="74"/>
                  </a:cubicBezTo>
                  <a:cubicBezTo>
                    <a:pt x="19" y="64"/>
                    <a:pt x="24" y="55"/>
                    <a:pt x="30" y="47"/>
                  </a:cubicBezTo>
                  <a:cubicBezTo>
                    <a:pt x="36" y="39"/>
                    <a:pt x="43" y="32"/>
                    <a:pt x="51" y="27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2" y="27"/>
                    <a:pt x="54" y="26"/>
                    <a:pt x="54" y="26"/>
                  </a:cubicBezTo>
                  <a:cubicBezTo>
                    <a:pt x="54" y="27"/>
                    <a:pt x="56" y="26"/>
                    <a:pt x="56" y="26"/>
                  </a:cubicBezTo>
                  <a:cubicBezTo>
                    <a:pt x="56" y="27"/>
                    <a:pt x="55" y="27"/>
                    <a:pt x="55" y="27"/>
                  </a:cubicBezTo>
                  <a:cubicBezTo>
                    <a:pt x="55" y="27"/>
                    <a:pt x="55" y="27"/>
                    <a:pt x="54" y="27"/>
                  </a:cubicBezTo>
                  <a:cubicBezTo>
                    <a:pt x="54" y="27"/>
                    <a:pt x="53" y="27"/>
                    <a:pt x="53" y="27"/>
                  </a:cubicBezTo>
                  <a:cubicBezTo>
                    <a:pt x="53" y="27"/>
                    <a:pt x="52" y="27"/>
                    <a:pt x="52" y="27"/>
                  </a:cubicBezTo>
                  <a:cubicBezTo>
                    <a:pt x="52" y="27"/>
                    <a:pt x="52" y="27"/>
                    <a:pt x="52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0" y="29"/>
                    <a:pt x="50" y="29"/>
                    <a:pt x="49" y="29"/>
                  </a:cubicBezTo>
                  <a:cubicBezTo>
                    <a:pt x="49" y="29"/>
                    <a:pt x="50" y="29"/>
                    <a:pt x="50" y="30"/>
                  </a:cubicBezTo>
                  <a:cubicBezTo>
                    <a:pt x="49" y="30"/>
                    <a:pt x="50" y="30"/>
                    <a:pt x="50" y="30"/>
                  </a:cubicBezTo>
                  <a:cubicBezTo>
                    <a:pt x="50" y="30"/>
                    <a:pt x="50" y="31"/>
                    <a:pt x="51" y="30"/>
                  </a:cubicBezTo>
                  <a:cubicBezTo>
                    <a:pt x="51" y="30"/>
                    <a:pt x="51" y="31"/>
                    <a:pt x="51" y="31"/>
                  </a:cubicBezTo>
                  <a:cubicBezTo>
                    <a:pt x="51" y="31"/>
                    <a:pt x="52" y="31"/>
                    <a:pt x="53" y="31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53" y="31"/>
                    <a:pt x="53" y="31"/>
                    <a:pt x="54" y="31"/>
                  </a:cubicBezTo>
                  <a:cubicBezTo>
                    <a:pt x="54" y="31"/>
                    <a:pt x="54" y="31"/>
                    <a:pt x="55" y="31"/>
                  </a:cubicBezTo>
                  <a:cubicBezTo>
                    <a:pt x="55" y="31"/>
                    <a:pt x="55" y="31"/>
                    <a:pt x="54" y="32"/>
                  </a:cubicBezTo>
                  <a:cubicBezTo>
                    <a:pt x="53" y="32"/>
                    <a:pt x="52" y="33"/>
                    <a:pt x="52" y="33"/>
                  </a:cubicBezTo>
                  <a:cubicBezTo>
                    <a:pt x="52" y="33"/>
                    <a:pt x="51" y="33"/>
                    <a:pt x="51" y="33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49" y="33"/>
                    <a:pt x="48" y="34"/>
                    <a:pt x="47" y="34"/>
                  </a:cubicBezTo>
                  <a:cubicBezTo>
                    <a:pt x="47" y="34"/>
                    <a:pt x="46" y="35"/>
                    <a:pt x="46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35"/>
                    <a:pt x="47" y="35"/>
                    <a:pt x="47" y="35"/>
                  </a:cubicBezTo>
                  <a:cubicBezTo>
                    <a:pt x="47" y="35"/>
                    <a:pt x="47" y="35"/>
                    <a:pt x="48" y="34"/>
                  </a:cubicBezTo>
                  <a:cubicBezTo>
                    <a:pt x="48" y="34"/>
                    <a:pt x="49" y="34"/>
                    <a:pt x="49" y="34"/>
                  </a:cubicBezTo>
                  <a:cubicBezTo>
                    <a:pt x="49" y="34"/>
                    <a:pt x="49" y="34"/>
                    <a:pt x="50" y="34"/>
                  </a:cubicBezTo>
                  <a:cubicBezTo>
                    <a:pt x="50" y="34"/>
                    <a:pt x="51" y="34"/>
                    <a:pt x="51" y="34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1" y="34"/>
                    <a:pt x="51" y="34"/>
                    <a:pt x="51" y="33"/>
                  </a:cubicBezTo>
                  <a:cubicBezTo>
                    <a:pt x="51" y="33"/>
                    <a:pt x="52" y="33"/>
                    <a:pt x="53" y="33"/>
                  </a:cubicBezTo>
                  <a:cubicBezTo>
                    <a:pt x="54" y="32"/>
                    <a:pt x="55" y="33"/>
                    <a:pt x="55" y="32"/>
                  </a:cubicBezTo>
                  <a:cubicBezTo>
                    <a:pt x="56" y="32"/>
                    <a:pt x="56" y="32"/>
                    <a:pt x="57" y="32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59" y="31"/>
                  </a:cubicBezTo>
                  <a:cubicBezTo>
                    <a:pt x="60" y="31"/>
                    <a:pt x="59" y="30"/>
                    <a:pt x="59" y="30"/>
                  </a:cubicBezTo>
                  <a:cubicBezTo>
                    <a:pt x="59" y="30"/>
                    <a:pt x="59" y="30"/>
                    <a:pt x="60" y="30"/>
                  </a:cubicBezTo>
                  <a:cubicBezTo>
                    <a:pt x="60" y="29"/>
                    <a:pt x="60" y="30"/>
                    <a:pt x="61" y="29"/>
                  </a:cubicBezTo>
                  <a:cubicBezTo>
                    <a:pt x="62" y="28"/>
                    <a:pt x="62" y="30"/>
                    <a:pt x="61" y="30"/>
                  </a:cubicBezTo>
                  <a:cubicBezTo>
                    <a:pt x="61" y="30"/>
                    <a:pt x="62" y="30"/>
                    <a:pt x="62" y="30"/>
                  </a:cubicBezTo>
                  <a:cubicBezTo>
                    <a:pt x="62" y="30"/>
                    <a:pt x="63" y="30"/>
                    <a:pt x="63" y="30"/>
                  </a:cubicBezTo>
                  <a:cubicBezTo>
                    <a:pt x="64" y="29"/>
                    <a:pt x="65" y="29"/>
                    <a:pt x="65" y="29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6" y="28"/>
                    <a:pt x="66" y="28"/>
                    <a:pt x="67" y="28"/>
                  </a:cubicBezTo>
                  <a:cubicBezTo>
                    <a:pt x="67" y="28"/>
                    <a:pt x="67" y="29"/>
                    <a:pt x="67" y="29"/>
                  </a:cubicBezTo>
                  <a:cubicBezTo>
                    <a:pt x="67" y="29"/>
                    <a:pt x="66" y="29"/>
                    <a:pt x="66" y="29"/>
                  </a:cubicBezTo>
                  <a:cubicBezTo>
                    <a:pt x="66" y="29"/>
                    <a:pt x="67" y="29"/>
                    <a:pt x="68" y="29"/>
                  </a:cubicBezTo>
                  <a:cubicBezTo>
                    <a:pt x="69" y="30"/>
                    <a:pt x="70" y="29"/>
                    <a:pt x="70" y="29"/>
                  </a:cubicBezTo>
                  <a:cubicBezTo>
                    <a:pt x="70" y="29"/>
                    <a:pt x="70" y="29"/>
                    <a:pt x="70" y="29"/>
                  </a:cubicBezTo>
                  <a:cubicBezTo>
                    <a:pt x="71" y="30"/>
                    <a:pt x="71" y="30"/>
                    <a:pt x="71" y="30"/>
                  </a:cubicBezTo>
                  <a:cubicBezTo>
                    <a:pt x="71" y="30"/>
                    <a:pt x="73" y="30"/>
                    <a:pt x="73" y="30"/>
                  </a:cubicBezTo>
                  <a:cubicBezTo>
                    <a:pt x="73" y="31"/>
                    <a:pt x="74" y="31"/>
                    <a:pt x="74" y="31"/>
                  </a:cubicBezTo>
                  <a:cubicBezTo>
                    <a:pt x="74" y="31"/>
                    <a:pt x="75" y="32"/>
                    <a:pt x="75" y="32"/>
                  </a:cubicBezTo>
                  <a:cubicBezTo>
                    <a:pt x="75" y="33"/>
                    <a:pt x="75" y="33"/>
                    <a:pt x="75" y="33"/>
                  </a:cubicBezTo>
                  <a:cubicBezTo>
                    <a:pt x="76" y="33"/>
                    <a:pt x="76" y="33"/>
                    <a:pt x="76" y="34"/>
                  </a:cubicBezTo>
                  <a:cubicBezTo>
                    <a:pt x="76" y="33"/>
                    <a:pt x="76" y="33"/>
                    <a:pt x="77" y="33"/>
                  </a:cubicBezTo>
                  <a:cubicBezTo>
                    <a:pt x="77" y="33"/>
                    <a:pt x="76" y="33"/>
                    <a:pt x="77" y="32"/>
                  </a:cubicBezTo>
                  <a:cubicBezTo>
                    <a:pt x="77" y="31"/>
                    <a:pt x="77" y="31"/>
                    <a:pt x="77" y="31"/>
                  </a:cubicBezTo>
                  <a:cubicBezTo>
                    <a:pt x="77" y="31"/>
                    <a:pt x="77" y="32"/>
                    <a:pt x="77" y="32"/>
                  </a:cubicBezTo>
                  <a:cubicBezTo>
                    <a:pt x="77" y="33"/>
                    <a:pt x="77" y="33"/>
                    <a:pt x="77" y="33"/>
                  </a:cubicBezTo>
                  <a:cubicBezTo>
                    <a:pt x="78" y="33"/>
                    <a:pt x="78" y="32"/>
                    <a:pt x="78" y="32"/>
                  </a:cubicBezTo>
                  <a:cubicBezTo>
                    <a:pt x="78" y="32"/>
                    <a:pt x="78" y="33"/>
                    <a:pt x="78" y="33"/>
                  </a:cubicBezTo>
                  <a:cubicBezTo>
                    <a:pt x="78" y="33"/>
                    <a:pt x="77" y="33"/>
                    <a:pt x="77" y="33"/>
                  </a:cubicBezTo>
                  <a:cubicBezTo>
                    <a:pt x="77" y="33"/>
                    <a:pt x="76" y="34"/>
                    <a:pt x="77" y="34"/>
                  </a:cubicBezTo>
                  <a:cubicBezTo>
                    <a:pt x="77" y="34"/>
                    <a:pt x="77" y="34"/>
                    <a:pt x="77" y="35"/>
                  </a:cubicBezTo>
                  <a:cubicBezTo>
                    <a:pt x="76" y="35"/>
                    <a:pt x="77" y="35"/>
                    <a:pt x="77" y="35"/>
                  </a:cubicBezTo>
                  <a:cubicBezTo>
                    <a:pt x="77" y="35"/>
                    <a:pt x="78" y="35"/>
                    <a:pt x="78" y="36"/>
                  </a:cubicBezTo>
                  <a:cubicBezTo>
                    <a:pt x="78" y="36"/>
                    <a:pt x="78" y="35"/>
                    <a:pt x="78" y="35"/>
                  </a:cubicBezTo>
                  <a:cubicBezTo>
                    <a:pt x="78" y="35"/>
                    <a:pt x="79" y="35"/>
                    <a:pt x="78" y="35"/>
                  </a:cubicBezTo>
                  <a:cubicBezTo>
                    <a:pt x="78" y="36"/>
                    <a:pt x="79" y="36"/>
                    <a:pt x="79" y="36"/>
                  </a:cubicBezTo>
                  <a:cubicBezTo>
                    <a:pt x="79" y="36"/>
                    <a:pt x="79" y="36"/>
                    <a:pt x="79" y="37"/>
                  </a:cubicBezTo>
                  <a:cubicBezTo>
                    <a:pt x="79" y="37"/>
                    <a:pt x="79" y="37"/>
                    <a:pt x="79" y="38"/>
                  </a:cubicBezTo>
                  <a:cubicBezTo>
                    <a:pt x="79" y="38"/>
                    <a:pt x="79" y="38"/>
                    <a:pt x="80" y="38"/>
                  </a:cubicBezTo>
                  <a:cubicBezTo>
                    <a:pt x="80" y="38"/>
                    <a:pt x="80" y="38"/>
                    <a:pt x="80" y="38"/>
                  </a:cubicBezTo>
                  <a:cubicBezTo>
                    <a:pt x="80" y="38"/>
                    <a:pt x="80" y="38"/>
                    <a:pt x="80" y="38"/>
                  </a:cubicBezTo>
                  <a:cubicBezTo>
                    <a:pt x="80" y="38"/>
                    <a:pt x="80" y="39"/>
                    <a:pt x="80" y="39"/>
                  </a:cubicBezTo>
                  <a:cubicBezTo>
                    <a:pt x="80" y="39"/>
                    <a:pt x="80" y="40"/>
                    <a:pt x="81" y="40"/>
                  </a:cubicBezTo>
                  <a:cubicBezTo>
                    <a:pt x="81" y="40"/>
                    <a:pt x="80" y="40"/>
                    <a:pt x="81" y="41"/>
                  </a:cubicBezTo>
                  <a:cubicBezTo>
                    <a:pt x="81" y="41"/>
                    <a:pt x="81" y="41"/>
                    <a:pt x="80" y="40"/>
                  </a:cubicBezTo>
                  <a:cubicBezTo>
                    <a:pt x="80" y="40"/>
                    <a:pt x="80" y="40"/>
                    <a:pt x="79" y="41"/>
                  </a:cubicBezTo>
                  <a:cubicBezTo>
                    <a:pt x="79" y="41"/>
                    <a:pt x="80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1" y="42"/>
                    <a:pt x="81" y="43"/>
                    <a:pt x="82" y="43"/>
                  </a:cubicBezTo>
                  <a:cubicBezTo>
                    <a:pt x="82" y="43"/>
                    <a:pt x="82" y="43"/>
                    <a:pt x="82" y="43"/>
                  </a:cubicBezTo>
                  <a:cubicBezTo>
                    <a:pt x="82" y="43"/>
                    <a:pt x="82" y="43"/>
                    <a:pt x="82" y="43"/>
                  </a:cubicBezTo>
                  <a:cubicBezTo>
                    <a:pt x="82" y="43"/>
                    <a:pt x="82" y="43"/>
                    <a:pt x="82" y="44"/>
                  </a:cubicBezTo>
                  <a:cubicBezTo>
                    <a:pt x="82" y="44"/>
                    <a:pt x="83" y="44"/>
                    <a:pt x="83" y="44"/>
                  </a:cubicBezTo>
                  <a:cubicBezTo>
                    <a:pt x="83" y="44"/>
                    <a:pt x="83" y="44"/>
                    <a:pt x="82" y="44"/>
                  </a:cubicBezTo>
                  <a:cubicBezTo>
                    <a:pt x="82" y="44"/>
                    <a:pt x="82" y="45"/>
                    <a:pt x="82" y="45"/>
                  </a:cubicBezTo>
                  <a:cubicBezTo>
                    <a:pt x="82" y="45"/>
                    <a:pt x="82" y="45"/>
                    <a:pt x="82" y="46"/>
                  </a:cubicBezTo>
                  <a:cubicBezTo>
                    <a:pt x="82" y="46"/>
                    <a:pt x="81" y="48"/>
                    <a:pt x="81" y="49"/>
                  </a:cubicBezTo>
                  <a:cubicBezTo>
                    <a:pt x="81" y="49"/>
                    <a:pt x="80" y="50"/>
                    <a:pt x="80" y="50"/>
                  </a:cubicBezTo>
                  <a:cubicBezTo>
                    <a:pt x="80" y="51"/>
                    <a:pt x="80" y="51"/>
                    <a:pt x="80" y="51"/>
                  </a:cubicBezTo>
                  <a:cubicBezTo>
                    <a:pt x="80" y="51"/>
                    <a:pt x="80" y="52"/>
                    <a:pt x="79" y="53"/>
                  </a:cubicBezTo>
                  <a:cubicBezTo>
                    <a:pt x="78" y="53"/>
                    <a:pt x="78" y="54"/>
                    <a:pt x="79" y="54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7"/>
                    <a:pt x="79" y="57"/>
                    <a:pt x="79" y="58"/>
                  </a:cubicBezTo>
                  <a:cubicBezTo>
                    <a:pt x="79" y="58"/>
                    <a:pt x="79" y="58"/>
                    <a:pt x="80" y="58"/>
                  </a:cubicBezTo>
                  <a:cubicBezTo>
                    <a:pt x="80" y="58"/>
                    <a:pt x="80" y="59"/>
                    <a:pt x="79" y="59"/>
                  </a:cubicBezTo>
                  <a:cubicBezTo>
                    <a:pt x="79" y="59"/>
                    <a:pt x="80" y="59"/>
                    <a:pt x="80" y="59"/>
                  </a:cubicBezTo>
                  <a:cubicBezTo>
                    <a:pt x="80" y="59"/>
                    <a:pt x="80" y="60"/>
                    <a:pt x="80" y="61"/>
                  </a:cubicBezTo>
                  <a:cubicBezTo>
                    <a:pt x="81" y="61"/>
                    <a:pt x="81" y="61"/>
                    <a:pt x="81" y="62"/>
                  </a:cubicBezTo>
                  <a:cubicBezTo>
                    <a:pt x="81" y="62"/>
                    <a:pt x="81" y="62"/>
                    <a:pt x="81" y="62"/>
                  </a:cubicBezTo>
                  <a:cubicBezTo>
                    <a:pt x="82" y="62"/>
                    <a:pt x="82" y="62"/>
                    <a:pt x="82" y="62"/>
                  </a:cubicBezTo>
                  <a:cubicBezTo>
                    <a:pt x="82" y="63"/>
                    <a:pt x="82" y="63"/>
                    <a:pt x="82" y="63"/>
                  </a:cubicBezTo>
                  <a:cubicBezTo>
                    <a:pt x="82" y="63"/>
                    <a:pt x="83" y="63"/>
                    <a:pt x="83" y="63"/>
                  </a:cubicBezTo>
                  <a:cubicBezTo>
                    <a:pt x="83" y="63"/>
                    <a:pt x="83" y="63"/>
                    <a:pt x="83" y="63"/>
                  </a:cubicBezTo>
                  <a:cubicBezTo>
                    <a:pt x="83" y="63"/>
                    <a:pt x="83" y="63"/>
                    <a:pt x="83" y="63"/>
                  </a:cubicBezTo>
                  <a:cubicBezTo>
                    <a:pt x="83" y="64"/>
                    <a:pt x="83" y="64"/>
                    <a:pt x="83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3" y="65"/>
                    <a:pt x="83" y="66"/>
                    <a:pt x="83" y="66"/>
                  </a:cubicBezTo>
                  <a:cubicBezTo>
                    <a:pt x="83" y="66"/>
                    <a:pt x="83" y="67"/>
                    <a:pt x="83" y="67"/>
                  </a:cubicBezTo>
                  <a:cubicBezTo>
                    <a:pt x="83" y="67"/>
                    <a:pt x="83" y="68"/>
                    <a:pt x="83" y="68"/>
                  </a:cubicBezTo>
                  <a:cubicBezTo>
                    <a:pt x="83" y="68"/>
                    <a:pt x="84" y="68"/>
                    <a:pt x="84" y="69"/>
                  </a:cubicBezTo>
                  <a:cubicBezTo>
                    <a:pt x="84" y="69"/>
                    <a:pt x="83" y="69"/>
                    <a:pt x="84" y="69"/>
                  </a:cubicBezTo>
                  <a:cubicBezTo>
                    <a:pt x="84" y="69"/>
                    <a:pt x="84" y="70"/>
                    <a:pt x="84" y="70"/>
                  </a:cubicBezTo>
                  <a:cubicBezTo>
                    <a:pt x="84" y="71"/>
                    <a:pt x="85" y="71"/>
                    <a:pt x="85" y="71"/>
                  </a:cubicBezTo>
                  <a:cubicBezTo>
                    <a:pt x="85" y="71"/>
                    <a:pt x="84" y="71"/>
                    <a:pt x="84" y="71"/>
                  </a:cubicBezTo>
                  <a:cubicBezTo>
                    <a:pt x="84" y="71"/>
                    <a:pt x="83" y="70"/>
                    <a:pt x="84" y="70"/>
                  </a:cubicBezTo>
                  <a:cubicBezTo>
                    <a:pt x="84" y="70"/>
                    <a:pt x="83" y="71"/>
                    <a:pt x="83" y="72"/>
                  </a:cubicBezTo>
                  <a:cubicBezTo>
                    <a:pt x="84" y="72"/>
                    <a:pt x="84" y="73"/>
                    <a:pt x="84" y="73"/>
                  </a:cubicBezTo>
                  <a:cubicBezTo>
                    <a:pt x="85" y="73"/>
                    <a:pt x="85" y="73"/>
                    <a:pt x="85" y="73"/>
                  </a:cubicBezTo>
                  <a:cubicBezTo>
                    <a:pt x="85" y="73"/>
                    <a:pt x="85" y="73"/>
                    <a:pt x="85" y="74"/>
                  </a:cubicBezTo>
                  <a:cubicBezTo>
                    <a:pt x="85" y="74"/>
                    <a:pt x="86" y="74"/>
                    <a:pt x="86" y="74"/>
                  </a:cubicBezTo>
                  <a:cubicBezTo>
                    <a:pt x="86" y="74"/>
                    <a:pt x="86" y="75"/>
                    <a:pt x="86" y="75"/>
                  </a:cubicBezTo>
                  <a:cubicBezTo>
                    <a:pt x="86" y="76"/>
                    <a:pt x="85" y="76"/>
                    <a:pt x="85" y="76"/>
                  </a:cubicBezTo>
                  <a:cubicBezTo>
                    <a:pt x="85" y="76"/>
                    <a:pt x="85" y="76"/>
                    <a:pt x="86" y="76"/>
                  </a:cubicBezTo>
                  <a:cubicBezTo>
                    <a:pt x="86" y="76"/>
                    <a:pt x="85" y="77"/>
                    <a:pt x="86" y="77"/>
                  </a:cubicBezTo>
                  <a:cubicBezTo>
                    <a:pt x="86" y="77"/>
                    <a:pt x="86" y="77"/>
                    <a:pt x="86" y="78"/>
                  </a:cubicBezTo>
                  <a:cubicBezTo>
                    <a:pt x="86" y="78"/>
                    <a:pt x="86" y="78"/>
                    <a:pt x="87" y="78"/>
                  </a:cubicBezTo>
                  <a:cubicBezTo>
                    <a:pt x="87" y="78"/>
                    <a:pt x="87" y="79"/>
                    <a:pt x="87" y="79"/>
                  </a:cubicBezTo>
                  <a:cubicBezTo>
                    <a:pt x="87" y="79"/>
                    <a:pt x="87" y="80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78"/>
                    <a:pt x="88" y="78"/>
                    <a:pt x="88" y="78"/>
                  </a:cubicBezTo>
                  <a:cubicBezTo>
                    <a:pt x="88" y="77"/>
                    <a:pt x="87" y="77"/>
                    <a:pt x="87" y="77"/>
                  </a:cubicBezTo>
                  <a:cubicBezTo>
                    <a:pt x="87" y="76"/>
                    <a:pt x="87" y="76"/>
                    <a:pt x="87" y="76"/>
                  </a:cubicBezTo>
                  <a:cubicBezTo>
                    <a:pt x="87" y="76"/>
                    <a:pt x="87" y="75"/>
                    <a:pt x="87" y="75"/>
                  </a:cubicBezTo>
                  <a:cubicBezTo>
                    <a:pt x="87" y="75"/>
                    <a:pt x="87" y="75"/>
                    <a:pt x="87" y="74"/>
                  </a:cubicBezTo>
                  <a:cubicBezTo>
                    <a:pt x="87" y="74"/>
                    <a:pt x="87" y="74"/>
                    <a:pt x="87" y="74"/>
                  </a:cubicBezTo>
                  <a:cubicBezTo>
                    <a:pt x="87" y="73"/>
                    <a:pt x="87" y="73"/>
                    <a:pt x="87" y="73"/>
                  </a:cubicBezTo>
                  <a:cubicBezTo>
                    <a:pt x="87" y="73"/>
                    <a:pt x="87" y="73"/>
                    <a:pt x="87" y="73"/>
                  </a:cubicBezTo>
                  <a:cubicBezTo>
                    <a:pt x="87" y="73"/>
                    <a:pt x="86" y="73"/>
                    <a:pt x="86" y="72"/>
                  </a:cubicBezTo>
                  <a:cubicBezTo>
                    <a:pt x="86" y="72"/>
                    <a:pt x="86" y="72"/>
                    <a:pt x="86" y="72"/>
                  </a:cubicBezTo>
                  <a:cubicBezTo>
                    <a:pt x="86" y="72"/>
                    <a:pt x="86" y="71"/>
                    <a:pt x="86" y="71"/>
                  </a:cubicBezTo>
                  <a:cubicBezTo>
                    <a:pt x="86" y="71"/>
                    <a:pt x="86" y="70"/>
                    <a:pt x="86" y="70"/>
                  </a:cubicBezTo>
                  <a:cubicBezTo>
                    <a:pt x="86" y="70"/>
                    <a:pt x="86" y="70"/>
                    <a:pt x="86" y="69"/>
                  </a:cubicBezTo>
                  <a:cubicBezTo>
                    <a:pt x="86" y="69"/>
                    <a:pt x="86" y="69"/>
                    <a:pt x="86" y="69"/>
                  </a:cubicBezTo>
                  <a:cubicBezTo>
                    <a:pt x="85" y="69"/>
                    <a:pt x="85" y="69"/>
                    <a:pt x="85" y="69"/>
                  </a:cubicBezTo>
                  <a:cubicBezTo>
                    <a:pt x="85" y="69"/>
                    <a:pt x="85" y="69"/>
                    <a:pt x="85" y="68"/>
                  </a:cubicBezTo>
                  <a:cubicBezTo>
                    <a:pt x="85" y="68"/>
                    <a:pt x="85" y="68"/>
                    <a:pt x="85" y="68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5" y="67"/>
                    <a:pt x="85" y="67"/>
                    <a:pt x="85" y="66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6" y="67"/>
                    <a:pt x="86" y="67"/>
                    <a:pt x="87" y="67"/>
                  </a:cubicBezTo>
                  <a:cubicBezTo>
                    <a:pt x="87" y="68"/>
                    <a:pt x="87" y="68"/>
                    <a:pt x="87" y="68"/>
                  </a:cubicBezTo>
                  <a:cubicBezTo>
                    <a:pt x="87" y="68"/>
                    <a:pt x="87" y="68"/>
                    <a:pt x="87" y="68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87" y="71"/>
                    <a:pt x="87" y="71"/>
                    <a:pt x="87" y="72"/>
                  </a:cubicBezTo>
                  <a:cubicBezTo>
                    <a:pt x="88" y="72"/>
                    <a:pt x="88" y="72"/>
                    <a:pt x="88" y="72"/>
                  </a:cubicBezTo>
                  <a:cubicBezTo>
                    <a:pt x="88" y="73"/>
                    <a:pt x="88" y="73"/>
                    <a:pt x="88" y="73"/>
                  </a:cubicBezTo>
                  <a:cubicBezTo>
                    <a:pt x="88" y="73"/>
                    <a:pt x="88" y="73"/>
                    <a:pt x="88" y="73"/>
                  </a:cubicBezTo>
                  <a:cubicBezTo>
                    <a:pt x="88" y="73"/>
                    <a:pt x="89" y="73"/>
                    <a:pt x="89" y="74"/>
                  </a:cubicBezTo>
                  <a:cubicBezTo>
                    <a:pt x="89" y="74"/>
                    <a:pt x="89" y="74"/>
                    <a:pt x="89" y="74"/>
                  </a:cubicBezTo>
                  <a:cubicBezTo>
                    <a:pt x="89" y="74"/>
                    <a:pt x="89" y="74"/>
                    <a:pt x="89" y="75"/>
                  </a:cubicBezTo>
                  <a:cubicBezTo>
                    <a:pt x="89" y="75"/>
                    <a:pt x="89" y="75"/>
                    <a:pt x="89" y="75"/>
                  </a:cubicBezTo>
                  <a:cubicBezTo>
                    <a:pt x="89" y="75"/>
                    <a:pt x="89" y="75"/>
                    <a:pt x="89" y="75"/>
                  </a:cubicBezTo>
                  <a:cubicBezTo>
                    <a:pt x="89" y="76"/>
                    <a:pt x="89" y="76"/>
                    <a:pt x="89" y="76"/>
                  </a:cubicBezTo>
                  <a:cubicBezTo>
                    <a:pt x="89" y="76"/>
                    <a:pt x="89" y="76"/>
                    <a:pt x="90" y="76"/>
                  </a:cubicBezTo>
                  <a:cubicBezTo>
                    <a:pt x="90" y="77"/>
                    <a:pt x="90" y="77"/>
                    <a:pt x="90" y="78"/>
                  </a:cubicBezTo>
                  <a:cubicBezTo>
                    <a:pt x="90" y="78"/>
                    <a:pt x="91" y="78"/>
                    <a:pt x="91" y="79"/>
                  </a:cubicBezTo>
                  <a:cubicBezTo>
                    <a:pt x="91" y="79"/>
                    <a:pt x="91" y="79"/>
                    <a:pt x="91" y="80"/>
                  </a:cubicBezTo>
                  <a:cubicBezTo>
                    <a:pt x="92" y="81"/>
                    <a:pt x="92" y="81"/>
                    <a:pt x="92" y="82"/>
                  </a:cubicBezTo>
                  <a:cubicBezTo>
                    <a:pt x="92" y="82"/>
                    <a:pt x="92" y="82"/>
                    <a:pt x="92" y="82"/>
                  </a:cubicBezTo>
                  <a:cubicBezTo>
                    <a:pt x="92" y="82"/>
                    <a:pt x="92" y="83"/>
                    <a:pt x="92" y="83"/>
                  </a:cubicBezTo>
                  <a:cubicBezTo>
                    <a:pt x="92" y="83"/>
                    <a:pt x="91" y="83"/>
                    <a:pt x="91" y="84"/>
                  </a:cubicBezTo>
                  <a:cubicBezTo>
                    <a:pt x="91" y="84"/>
                    <a:pt x="91" y="84"/>
                    <a:pt x="91" y="84"/>
                  </a:cubicBezTo>
                  <a:cubicBezTo>
                    <a:pt x="91" y="84"/>
                    <a:pt x="91" y="84"/>
                    <a:pt x="91" y="84"/>
                  </a:cubicBezTo>
                  <a:cubicBezTo>
                    <a:pt x="91" y="85"/>
                    <a:pt x="91" y="85"/>
                    <a:pt x="92" y="86"/>
                  </a:cubicBezTo>
                  <a:cubicBezTo>
                    <a:pt x="92" y="86"/>
                    <a:pt x="92" y="86"/>
                    <a:pt x="93" y="87"/>
                  </a:cubicBezTo>
                  <a:cubicBezTo>
                    <a:pt x="93" y="88"/>
                    <a:pt x="94" y="88"/>
                    <a:pt x="94" y="88"/>
                  </a:cubicBezTo>
                  <a:cubicBezTo>
                    <a:pt x="95" y="89"/>
                    <a:pt x="95" y="89"/>
                    <a:pt x="95" y="90"/>
                  </a:cubicBezTo>
                  <a:cubicBezTo>
                    <a:pt x="95" y="90"/>
                    <a:pt x="95" y="90"/>
                    <a:pt x="96" y="90"/>
                  </a:cubicBezTo>
                  <a:cubicBezTo>
                    <a:pt x="96" y="90"/>
                    <a:pt x="97" y="92"/>
                    <a:pt x="98" y="92"/>
                  </a:cubicBezTo>
                  <a:cubicBezTo>
                    <a:pt x="98" y="92"/>
                    <a:pt x="99" y="93"/>
                    <a:pt x="99" y="93"/>
                  </a:cubicBezTo>
                  <a:cubicBezTo>
                    <a:pt x="99" y="93"/>
                    <a:pt x="100" y="93"/>
                    <a:pt x="100" y="93"/>
                  </a:cubicBezTo>
                  <a:cubicBezTo>
                    <a:pt x="100" y="93"/>
                    <a:pt x="101" y="94"/>
                    <a:pt x="101" y="93"/>
                  </a:cubicBezTo>
                  <a:cubicBezTo>
                    <a:pt x="102" y="92"/>
                    <a:pt x="103" y="93"/>
                    <a:pt x="103" y="93"/>
                  </a:cubicBezTo>
                  <a:cubicBezTo>
                    <a:pt x="103" y="94"/>
                    <a:pt x="104" y="94"/>
                    <a:pt x="104" y="94"/>
                  </a:cubicBezTo>
                  <a:cubicBezTo>
                    <a:pt x="104" y="95"/>
                    <a:pt x="104" y="95"/>
                    <a:pt x="104" y="95"/>
                  </a:cubicBezTo>
                  <a:cubicBezTo>
                    <a:pt x="104" y="95"/>
                    <a:pt x="104" y="96"/>
                    <a:pt x="104" y="96"/>
                  </a:cubicBezTo>
                  <a:cubicBezTo>
                    <a:pt x="104" y="96"/>
                    <a:pt x="104" y="97"/>
                    <a:pt x="105" y="97"/>
                  </a:cubicBezTo>
                  <a:cubicBezTo>
                    <a:pt x="105" y="97"/>
                    <a:pt x="105" y="97"/>
                    <a:pt x="105" y="97"/>
                  </a:cubicBezTo>
                  <a:cubicBezTo>
                    <a:pt x="106" y="98"/>
                    <a:pt x="106" y="98"/>
                    <a:pt x="106" y="98"/>
                  </a:cubicBezTo>
                  <a:cubicBezTo>
                    <a:pt x="107" y="98"/>
                    <a:pt x="107" y="98"/>
                    <a:pt x="107" y="99"/>
                  </a:cubicBezTo>
                  <a:cubicBezTo>
                    <a:pt x="107" y="99"/>
                    <a:pt x="107" y="99"/>
                    <a:pt x="107" y="99"/>
                  </a:cubicBezTo>
                  <a:cubicBezTo>
                    <a:pt x="107" y="99"/>
                    <a:pt x="107" y="99"/>
                    <a:pt x="108" y="99"/>
                  </a:cubicBezTo>
                  <a:cubicBezTo>
                    <a:pt x="108" y="99"/>
                    <a:pt x="108" y="99"/>
                    <a:pt x="109" y="100"/>
                  </a:cubicBezTo>
                  <a:cubicBezTo>
                    <a:pt x="109" y="100"/>
                    <a:pt x="109" y="100"/>
                    <a:pt x="109" y="100"/>
                  </a:cubicBezTo>
                  <a:cubicBezTo>
                    <a:pt x="109" y="100"/>
                    <a:pt x="109" y="100"/>
                    <a:pt x="109" y="100"/>
                  </a:cubicBezTo>
                  <a:cubicBezTo>
                    <a:pt x="109" y="101"/>
                    <a:pt x="109" y="101"/>
                    <a:pt x="109" y="101"/>
                  </a:cubicBezTo>
                  <a:cubicBezTo>
                    <a:pt x="110" y="102"/>
                    <a:pt x="110" y="102"/>
                    <a:pt x="110" y="102"/>
                  </a:cubicBezTo>
                  <a:cubicBezTo>
                    <a:pt x="110" y="103"/>
                    <a:pt x="110" y="103"/>
                    <a:pt x="111" y="103"/>
                  </a:cubicBezTo>
                  <a:cubicBezTo>
                    <a:pt x="110" y="103"/>
                    <a:pt x="110" y="103"/>
                    <a:pt x="110" y="104"/>
                  </a:cubicBezTo>
                  <a:cubicBezTo>
                    <a:pt x="110" y="104"/>
                    <a:pt x="110" y="104"/>
                    <a:pt x="110" y="105"/>
                  </a:cubicBezTo>
                  <a:cubicBezTo>
                    <a:pt x="110" y="105"/>
                    <a:pt x="111" y="105"/>
                    <a:pt x="111" y="105"/>
                  </a:cubicBezTo>
                  <a:cubicBezTo>
                    <a:pt x="111" y="105"/>
                    <a:pt x="111" y="105"/>
                    <a:pt x="111" y="105"/>
                  </a:cubicBezTo>
                  <a:cubicBezTo>
                    <a:pt x="112" y="106"/>
                    <a:pt x="112" y="106"/>
                    <a:pt x="112" y="107"/>
                  </a:cubicBezTo>
                  <a:cubicBezTo>
                    <a:pt x="112" y="107"/>
                    <a:pt x="112" y="107"/>
                    <a:pt x="112" y="107"/>
                  </a:cubicBezTo>
                  <a:cubicBezTo>
                    <a:pt x="112" y="107"/>
                    <a:pt x="112" y="107"/>
                    <a:pt x="113" y="108"/>
                  </a:cubicBezTo>
                  <a:cubicBezTo>
                    <a:pt x="113" y="108"/>
                    <a:pt x="114" y="108"/>
                    <a:pt x="114" y="108"/>
                  </a:cubicBezTo>
                  <a:cubicBezTo>
                    <a:pt x="114" y="109"/>
                    <a:pt x="114" y="109"/>
                    <a:pt x="114" y="109"/>
                  </a:cubicBezTo>
                  <a:cubicBezTo>
                    <a:pt x="114" y="109"/>
                    <a:pt x="114" y="109"/>
                    <a:pt x="114" y="109"/>
                  </a:cubicBezTo>
                  <a:cubicBezTo>
                    <a:pt x="114" y="109"/>
                    <a:pt x="114" y="109"/>
                    <a:pt x="114" y="110"/>
                  </a:cubicBezTo>
                  <a:cubicBezTo>
                    <a:pt x="114" y="110"/>
                    <a:pt x="115" y="110"/>
                    <a:pt x="116" y="110"/>
                  </a:cubicBezTo>
                  <a:cubicBezTo>
                    <a:pt x="116" y="109"/>
                    <a:pt x="115" y="109"/>
                    <a:pt x="115" y="109"/>
                  </a:cubicBezTo>
                  <a:cubicBezTo>
                    <a:pt x="115" y="109"/>
                    <a:pt x="116" y="109"/>
                    <a:pt x="117" y="108"/>
                  </a:cubicBezTo>
                  <a:cubicBezTo>
                    <a:pt x="117" y="108"/>
                    <a:pt x="118" y="108"/>
                    <a:pt x="118" y="109"/>
                  </a:cubicBezTo>
                  <a:cubicBezTo>
                    <a:pt x="118" y="109"/>
                    <a:pt x="118" y="110"/>
                    <a:pt x="118" y="110"/>
                  </a:cubicBezTo>
                  <a:cubicBezTo>
                    <a:pt x="118" y="110"/>
                    <a:pt x="118" y="110"/>
                    <a:pt x="118" y="111"/>
                  </a:cubicBezTo>
                  <a:cubicBezTo>
                    <a:pt x="118" y="111"/>
                    <a:pt x="118" y="111"/>
                    <a:pt x="118" y="111"/>
                  </a:cubicBezTo>
                  <a:cubicBezTo>
                    <a:pt x="118" y="112"/>
                    <a:pt x="118" y="112"/>
                    <a:pt x="118" y="112"/>
                  </a:cubicBezTo>
                  <a:cubicBezTo>
                    <a:pt x="118" y="113"/>
                    <a:pt x="118" y="113"/>
                    <a:pt x="118" y="113"/>
                  </a:cubicBezTo>
                  <a:cubicBezTo>
                    <a:pt x="117" y="114"/>
                    <a:pt x="117" y="114"/>
                    <a:pt x="117" y="115"/>
                  </a:cubicBezTo>
                  <a:cubicBezTo>
                    <a:pt x="117" y="115"/>
                    <a:pt x="117" y="116"/>
                    <a:pt x="116" y="116"/>
                  </a:cubicBezTo>
                  <a:cubicBezTo>
                    <a:pt x="115" y="117"/>
                    <a:pt x="116" y="117"/>
                    <a:pt x="115" y="117"/>
                  </a:cubicBezTo>
                  <a:cubicBezTo>
                    <a:pt x="114" y="118"/>
                    <a:pt x="114" y="118"/>
                    <a:pt x="114" y="118"/>
                  </a:cubicBezTo>
                  <a:cubicBezTo>
                    <a:pt x="113" y="118"/>
                    <a:pt x="113" y="118"/>
                    <a:pt x="113" y="119"/>
                  </a:cubicBezTo>
                  <a:cubicBezTo>
                    <a:pt x="113" y="119"/>
                    <a:pt x="112" y="119"/>
                    <a:pt x="112" y="119"/>
                  </a:cubicBezTo>
                  <a:cubicBezTo>
                    <a:pt x="112" y="120"/>
                    <a:pt x="112" y="120"/>
                    <a:pt x="112" y="120"/>
                  </a:cubicBezTo>
                  <a:cubicBezTo>
                    <a:pt x="112" y="120"/>
                    <a:pt x="111" y="120"/>
                    <a:pt x="111" y="121"/>
                  </a:cubicBezTo>
                  <a:cubicBezTo>
                    <a:pt x="111" y="122"/>
                    <a:pt x="110" y="122"/>
                    <a:pt x="110" y="123"/>
                  </a:cubicBezTo>
                  <a:cubicBezTo>
                    <a:pt x="111" y="123"/>
                    <a:pt x="111" y="123"/>
                    <a:pt x="111" y="123"/>
                  </a:cubicBezTo>
                  <a:cubicBezTo>
                    <a:pt x="111" y="123"/>
                    <a:pt x="111" y="123"/>
                    <a:pt x="111" y="124"/>
                  </a:cubicBezTo>
                  <a:cubicBezTo>
                    <a:pt x="111" y="124"/>
                    <a:pt x="111" y="124"/>
                    <a:pt x="111" y="124"/>
                  </a:cubicBezTo>
                  <a:cubicBezTo>
                    <a:pt x="111" y="124"/>
                    <a:pt x="110" y="124"/>
                    <a:pt x="110" y="124"/>
                  </a:cubicBezTo>
                  <a:cubicBezTo>
                    <a:pt x="109" y="125"/>
                    <a:pt x="109" y="125"/>
                    <a:pt x="109" y="125"/>
                  </a:cubicBezTo>
                  <a:cubicBezTo>
                    <a:pt x="109" y="126"/>
                    <a:pt x="109" y="126"/>
                    <a:pt x="109" y="127"/>
                  </a:cubicBezTo>
                  <a:cubicBezTo>
                    <a:pt x="109" y="127"/>
                    <a:pt x="108" y="126"/>
                    <a:pt x="109" y="127"/>
                  </a:cubicBezTo>
                  <a:cubicBezTo>
                    <a:pt x="109" y="128"/>
                    <a:pt x="110" y="128"/>
                    <a:pt x="110" y="128"/>
                  </a:cubicBezTo>
                  <a:cubicBezTo>
                    <a:pt x="110" y="129"/>
                    <a:pt x="110" y="129"/>
                    <a:pt x="110" y="130"/>
                  </a:cubicBezTo>
                  <a:cubicBezTo>
                    <a:pt x="110" y="130"/>
                    <a:pt x="110" y="130"/>
                    <a:pt x="110" y="130"/>
                  </a:cubicBezTo>
                  <a:cubicBezTo>
                    <a:pt x="110" y="132"/>
                    <a:pt x="110" y="132"/>
                    <a:pt x="110" y="133"/>
                  </a:cubicBezTo>
                  <a:cubicBezTo>
                    <a:pt x="110" y="134"/>
                    <a:pt x="110" y="135"/>
                    <a:pt x="111" y="136"/>
                  </a:cubicBezTo>
                  <a:cubicBezTo>
                    <a:pt x="111" y="137"/>
                    <a:pt x="111" y="137"/>
                    <a:pt x="111" y="138"/>
                  </a:cubicBezTo>
                  <a:cubicBezTo>
                    <a:pt x="111" y="138"/>
                    <a:pt x="111" y="138"/>
                    <a:pt x="110" y="138"/>
                  </a:cubicBezTo>
                  <a:cubicBezTo>
                    <a:pt x="110" y="138"/>
                    <a:pt x="111" y="139"/>
                    <a:pt x="111" y="139"/>
                  </a:cubicBezTo>
                  <a:cubicBezTo>
                    <a:pt x="111" y="139"/>
                    <a:pt x="111" y="140"/>
                    <a:pt x="111" y="140"/>
                  </a:cubicBezTo>
                  <a:cubicBezTo>
                    <a:pt x="112" y="141"/>
                    <a:pt x="112" y="141"/>
                    <a:pt x="112" y="141"/>
                  </a:cubicBezTo>
                  <a:cubicBezTo>
                    <a:pt x="113" y="142"/>
                    <a:pt x="113" y="142"/>
                    <a:pt x="113" y="143"/>
                  </a:cubicBezTo>
                  <a:cubicBezTo>
                    <a:pt x="114" y="143"/>
                    <a:pt x="114" y="143"/>
                    <a:pt x="114" y="144"/>
                  </a:cubicBezTo>
                  <a:cubicBezTo>
                    <a:pt x="114" y="144"/>
                    <a:pt x="114" y="144"/>
                    <a:pt x="114" y="144"/>
                  </a:cubicBezTo>
                  <a:cubicBezTo>
                    <a:pt x="114" y="144"/>
                    <a:pt x="115" y="145"/>
                    <a:pt x="115" y="145"/>
                  </a:cubicBezTo>
                  <a:cubicBezTo>
                    <a:pt x="114" y="146"/>
                    <a:pt x="114" y="147"/>
                    <a:pt x="114" y="148"/>
                  </a:cubicBezTo>
                  <a:cubicBezTo>
                    <a:pt x="114" y="148"/>
                    <a:pt x="114" y="149"/>
                    <a:pt x="113" y="150"/>
                  </a:cubicBezTo>
                  <a:cubicBezTo>
                    <a:pt x="112" y="151"/>
                    <a:pt x="112" y="153"/>
                    <a:pt x="111" y="153"/>
                  </a:cubicBezTo>
                  <a:cubicBezTo>
                    <a:pt x="111" y="153"/>
                    <a:pt x="110" y="155"/>
                    <a:pt x="110" y="155"/>
                  </a:cubicBezTo>
                  <a:cubicBezTo>
                    <a:pt x="110" y="155"/>
                    <a:pt x="110" y="154"/>
                    <a:pt x="110" y="155"/>
                  </a:cubicBezTo>
                  <a:cubicBezTo>
                    <a:pt x="109" y="157"/>
                    <a:pt x="108" y="157"/>
                    <a:pt x="109" y="157"/>
                  </a:cubicBezTo>
                  <a:cubicBezTo>
                    <a:pt x="109" y="158"/>
                    <a:pt x="108" y="158"/>
                    <a:pt x="108" y="158"/>
                  </a:cubicBezTo>
                  <a:cubicBezTo>
                    <a:pt x="108" y="158"/>
                    <a:pt x="107" y="159"/>
                    <a:pt x="107" y="160"/>
                  </a:cubicBezTo>
                  <a:cubicBezTo>
                    <a:pt x="107" y="160"/>
                    <a:pt x="106" y="162"/>
                    <a:pt x="106" y="162"/>
                  </a:cubicBezTo>
                  <a:cubicBezTo>
                    <a:pt x="106" y="162"/>
                    <a:pt x="106" y="163"/>
                    <a:pt x="105" y="163"/>
                  </a:cubicBezTo>
                  <a:cubicBezTo>
                    <a:pt x="104" y="164"/>
                    <a:pt x="104" y="165"/>
                    <a:pt x="104" y="165"/>
                  </a:cubicBezTo>
                  <a:cubicBezTo>
                    <a:pt x="103" y="165"/>
                    <a:pt x="103" y="165"/>
                    <a:pt x="102" y="166"/>
                  </a:cubicBezTo>
                  <a:cubicBezTo>
                    <a:pt x="102" y="166"/>
                    <a:pt x="103" y="166"/>
                    <a:pt x="103" y="166"/>
                  </a:cubicBezTo>
                  <a:cubicBezTo>
                    <a:pt x="102" y="167"/>
                    <a:pt x="102" y="167"/>
                    <a:pt x="102" y="167"/>
                  </a:cubicBezTo>
                  <a:cubicBezTo>
                    <a:pt x="102" y="168"/>
                    <a:pt x="102" y="168"/>
                    <a:pt x="102" y="168"/>
                  </a:cubicBezTo>
                  <a:cubicBezTo>
                    <a:pt x="101" y="169"/>
                    <a:pt x="101" y="170"/>
                    <a:pt x="101" y="170"/>
                  </a:cubicBezTo>
                  <a:cubicBezTo>
                    <a:pt x="100" y="170"/>
                    <a:pt x="100" y="171"/>
                    <a:pt x="99" y="171"/>
                  </a:cubicBezTo>
                  <a:cubicBezTo>
                    <a:pt x="99" y="172"/>
                    <a:pt x="99" y="172"/>
                    <a:pt x="99" y="172"/>
                  </a:cubicBezTo>
                  <a:cubicBezTo>
                    <a:pt x="100" y="172"/>
                    <a:pt x="101" y="171"/>
                    <a:pt x="101" y="171"/>
                  </a:cubicBezTo>
                  <a:cubicBezTo>
                    <a:pt x="101" y="171"/>
                    <a:pt x="101" y="170"/>
                    <a:pt x="101" y="171"/>
                  </a:cubicBezTo>
                  <a:cubicBezTo>
                    <a:pt x="102" y="171"/>
                    <a:pt x="101" y="171"/>
                    <a:pt x="101" y="171"/>
                  </a:cubicBezTo>
                  <a:cubicBezTo>
                    <a:pt x="101" y="171"/>
                    <a:pt x="101" y="172"/>
                    <a:pt x="100" y="172"/>
                  </a:cubicBezTo>
                  <a:cubicBezTo>
                    <a:pt x="100" y="173"/>
                    <a:pt x="99" y="174"/>
                    <a:pt x="99" y="174"/>
                  </a:cubicBezTo>
                  <a:cubicBezTo>
                    <a:pt x="99" y="174"/>
                    <a:pt x="100" y="173"/>
                    <a:pt x="99" y="173"/>
                  </a:cubicBezTo>
                  <a:cubicBezTo>
                    <a:pt x="99" y="173"/>
                    <a:pt x="99" y="173"/>
                    <a:pt x="98" y="173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4"/>
                    <a:pt x="97" y="175"/>
                    <a:pt x="97" y="175"/>
                  </a:cubicBezTo>
                  <a:cubicBezTo>
                    <a:pt x="97" y="175"/>
                    <a:pt x="97" y="175"/>
                    <a:pt x="96" y="175"/>
                  </a:cubicBezTo>
                  <a:cubicBezTo>
                    <a:pt x="97" y="175"/>
                    <a:pt x="97" y="175"/>
                    <a:pt x="98" y="176"/>
                  </a:cubicBezTo>
                  <a:cubicBezTo>
                    <a:pt x="97" y="176"/>
                    <a:pt x="97" y="177"/>
                    <a:pt x="97" y="177"/>
                  </a:cubicBezTo>
                  <a:cubicBezTo>
                    <a:pt x="95" y="177"/>
                    <a:pt x="95" y="178"/>
                    <a:pt x="95" y="178"/>
                  </a:cubicBezTo>
                  <a:cubicBezTo>
                    <a:pt x="95" y="178"/>
                    <a:pt x="95" y="179"/>
                    <a:pt x="95" y="179"/>
                  </a:cubicBezTo>
                  <a:cubicBezTo>
                    <a:pt x="94" y="180"/>
                    <a:pt x="95" y="179"/>
                    <a:pt x="95" y="179"/>
                  </a:cubicBezTo>
                  <a:cubicBezTo>
                    <a:pt x="95" y="180"/>
                    <a:pt x="95" y="180"/>
                    <a:pt x="94" y="180"/>
                  </a:cubicBezTo>
                  <a:cubicBezTo>
                    <a:pt x="94" y="180"/>
                    <a:pt x="94" y="180"/>
                    <a:pt x="95" y="180"/>
                  </a:cubicBezTo>
                  <a:cubicBezTo>
                    <a:pt x="94" y="180"/>
                    <a:pt x="94" y="180"/>
                    <a:pt x="94" y="181"/>
                  </a:cubicBezTo>
                  <a:cubicBezTo>
                    <a:pt x="94" y="181"/>
                    <a:pt x="95" y="181"/>
                    <a:pt x="94" y="181"/>
                  </a:cubicBezTo>
                  <a:cubicBezTo>
                    <a:pt x="94" y="182"/>
                    <a:pt x="95" y="182"/>
                    <a:pt x="95" y="182"/>
                  </a:cubicBezTo>
                  <a:cubicBezTo>
                    <a:pt x="95" y="182"/>
                    <a:pt x="95" y="182"/>
                    <a:pt x="94" y="182"/>
                  </a:cubicBezTo>
                  <a:cubicBezTo>
                    <a:pt x="95" y="182"/>
                    <a:pt x="95" y="182"/>
                    <a:pt x="95" y="182"/>
                  </a:cubicBezTo>
                  <a:cubicBezTo>
                    <a:pt x="95" y="182"/>
                    <a:pt x="95" y="183"/>
                    <a:pt x="95" y="183"/>
                  </a:cubicBezTo>
                  <a:cubicBezTo>
                    <a:pt x="95" y="183"/>
                    <a:pt x="95" y="183"/>
                    <a:pt x="95" y="183"/>
                  </a:cubicBezTo>
                  <a:cubicBezTo>
                    <a:pt x="96" y="183"/>
                    <a:pt x="96" y="183"/>
                    <a:pt x="96" y="183"/>
                  </a:cubicBezTo>
                  <a:cubicBezTo>
                    <a:pt x="96" y="183"/>
                    <a:pt x="96" y="183"/>
                    <a:pt x="96" y="183"/>
                  </a:cubicBezTo>
                  <a:cubicBezTo>
                    <a:pt x="96" y="183"/>
                    <a:pt x="96" y="183"/>
                    <a:pt x="96" y="183"/>
                  </a:cubicBezTo>
                  <a:cubicBezTo>
                    <a:pt x="96" y="184"/>
                    <a:pt x="97" y="184"/>
                    <a:pt x="97" y="184"/>
                  </a:cubicBezTo>
                  <a:cubicBezTo>
                    <a:pt x="97" y="184"/>
                    <a:pt x="97" y="184"/>
                    <a:pt x="97" y="184"/>
                  </a:cubicBezTo>
                  <a:cubicBezTo>
                    <a:pt x="97" y="184"/>
                    <a:pt x="97" y="184"/>
                    <a:pt x="97" y="184"/>
                  </a:cubicBezTo>
                  <a:cubicBezTo>
                    <a:pt x="97" y="184"/>
                    <a:pt x="97" y="184"/>
                    <a:pt x="97" y="184"/>
                  </a:cubicBezTo>
                  <a:cubicBezTo>
                    <a:pt x="90" y="184"/>
                    <a:pt x="83" y="183"/>
                    <a:pt x="76" y="181"/>
                  </a:cubicBezTo>
                  <a:close/>
                  <a:moveTo>
                    <a:pt x="122" y="60"/>
                  </a:moveTo>
                  <a:cubicBezTo>
                    <a:pt x="122" y="62"/>
                    <a:pt x="121" y="62"/>
                    <a:pt x="121" y="62"/>
                  </a:cubicBezTo>
                  <a:cubicBezTo>
                    <a:pt x="121" y="62"/>
                    <a:pt x="120" y="62"/>
                    <a:pt x="120" y="62"/>
                  </a:cubicBezTo>
                  <a:cubicBezTo>
                    <a:pt x="120" y="61"/>
                    <a:pt x="120" y="61"/>
                    <a:pt x="120" y="61"/>
                  </a:cubicBezTo>
                  <a:cubicBezTo>
                    <a:pt x="121" y="60"/>
                    <a:pt x="121" y="60"/>
                    <a:pt x="121" y="59"/>
                  </a:cubicBezTo>
                  <a:cubicBezTo>
                    <a:pt x="121" y="59"/>
                    <a:pt x="121" y="58"/>
                    <a:pt x="122" y="58"/>
                  </a:cubicBezTo>
                  <a:cubicBezTo>
                    <a:pt x="121" y="58"/>
                    <a:pt x="121" y="58"/>
                    <a:pt x="121" y="58"/>
                  </a:cubicBezTo>
                  <a:cubicBezTo>
                    <a:pt x="121" y="58"/>
                    <a:pt x="121" y="57"/>
                    <a:pt x="122" y="57"/>
                  </a:cubicBezTo>
                  <a:cubicBezTo>
                    <a:pt x="122" y="57"/>
                    <a:pt x="122" y="57"/>
                    <a:pt x="123" y="57"/>
                  </a:cubicBezTo>
                  <a:cubicBezTo>
                    <a:pt x="123" y="57"/>
                    <a:pt x="124" y="57"/>
                    <a:pt x="124" y="57"/>
                  </a:cubicBezTo>
                  <a:cubicBezTo>
                    <a:pt x="124" y="58"/>
                    <a:pt x="124" y="58"/>
                    <a:pt x="123" y="58"/>
                  </a:cubicBezTo>
                  <a:cubicBezTo>
                    <a:pt x="123" y="58"/>
                    <a:pt x="122" y="59"/>
                    <a:pt x="122" y="60"/>
                  </a:cubicBezTo>
                  <a:close/>
                  <a:moveTo>
                    <a:pt x="125" y="56"/>
                  </a:moveTo>
                  <a:cubicBezTo>
                    <a:pt x="124" y="56"/>
                    <a:pt x="124" y="56"/>
                    <a:pt x="124" y="56"/>
                  </a:cubicBezTo>
                  <a:cubicBezTo>
                    <a:pt x="123" y="56"/>
                    <a:pt x="123" y="56"/>
                    <a:pt x="123" y="56"/>
                  </a:cubicBezTo>
                  <a:cubicBezTo>
                    <a:pt x="122" y="56"/>
                    <a:pt x="122" y="56"/>
                    <a:pt x="122" y="56"/>
                  </a:cubicBezTo>
                  <a:cubicBezTo>
                    <a:pt x="122" y="56"/>
                    <a:pt x="122" y="55"/>
                    <a:pt x="122" y="55"/>
                  </a:cubicBezTo>
                  <a:cubicBezTo>
                    <a:pt x="122" y="55"/>
                    <a:pt x="122" y="55"/>
                    <a:pt x="121" y="55"/>
                  </a:cubicBezTo>
                  <a:cubicBezTo>
                    <a:pt x="121" y="55"/>
                    <a:pt x="122" y="55"/>
                    <a:pt x="122" y="55"/>
                  </a:cubicBezTo>
                  <a:cubicBezTo>
                    <a:pt x="121" y="55"/>
                    <a:pt x="121" y="54"/>
                    <a:pt x="121" y="54"/>
                  </a:cubicBezTo>
                  <a:cubicBezTo>
                    <a:pt x="120" y="55"/>
                    <a:pt x="120" y="55"/>
                    <a:pt x="120" y="55"/>
                  </a:cubicBezTo>
                  <a:cubicBezTo>
                    <a:pt x="119" y="55"/>
                    <a:pt x="119" y="55"/>
                    <a:pt x="118" y="55"/>
                  </a:cubicBezTo>
                  <a:cubicBezTo>
                    <a:pt x="119" y="55"/>
                    <a:pt x="119" y="55"/>
                    <a:pt x="119" y="54"/>
                  </a:cubicBezTo>
                  <a:cubicBezTo>
                    <a:pt x="118" y="54"/>
                    <a:pt x="118" y="54"/>
                    <a:pt x="117" y="54"/>
                  </a:cubicBezTo>
                  <a:cubicBezTo>
                    <a:pt x="118" y="54"/>
                    <a:pt x="118" y="54"/>
                    <a:pt x="119" y="53"/>
                  </a:cubicBezTo>
                  <a:cubicBezTo>
                    <a:pt x="119" y="53"/>
                    <a:pt x="120" y="53"/>
                    <a:pt x="120" y="53"/>
                  </a:cubicBezTo>
                  <a:cubicBezTo>
                    <a:pt x="121" y="53"/>
                    <a:pt x="121" y="53"/>
                    <a:pt x="121" y="53"/>
                  </a:cubicBezTo>
                  <a:cubicBezTo>
                    <a:pt x="122" y="53"/>
                    <a:pt x="122" y="53"/>
                    <a:pt x="123" y="53"/>
                  </a:cubicBezTo>
                  <a:cubicBezTo>
                    <a:pt x="123" y="53"/>
                    <a:pt x="123" y="53"/>
                    <a:pt x="124" y="54"/>
                  </a:cubicBezTo>
                  <a:cubicBezTo>
                    <a:pt x="124" y="54"/>
                    <a:pt x="124" y="54"/>
                    <a:pt x="124" y="55"/>
                  </a:cubicBezTo>
                  <a:cubicBezTo>
                    <a:pt x="124" y="55"/>
                    <a:pt x="124" y="55"/>
                    <a:pt x="125" y="55"/>
                  </a:cubicBezTo>
                  <a:cubicBezTo>
                    <a:pt x="125" y="56"/>
                    <a:pt x="125" y="56"/>
                    <a:pt x="125" y="56"/>
                  </a:cubicBezTo>
                  <a:cubicBezTo>
                    <a:pt x="125" y="57"/>
                    <a:pt x="125" y="57"/>
                    <a:pt x="125" y="57"/>
                  </a:cubicBezTo>
                  <a:cubicBezTo>
                    <a:pt x="125" y="57"/>
                    <a:pt x="125" y="57"/>
                    <a:pt x="125" y="56"/>
                  </a:cubicBezTo>
                  <a:close/>
                  <a:moveTo>
                    <a:pt x="99" y="184"/>
                  </a:moveTo>
                  <a:cubicBezTo>
                    <a:pt x="100" y="184"/>
                    <a:pt x="100" y="184"/>
                    <a:pt x="100" y="184"/>
                  </a:cubicBezTo>
                  <a:cubicBezTo>
                    <a:pt x="101" y="184"/>
                    <a:pt x="102" y="184"/>
                    <a:pt x="102" y="184"/>
                  </a:cubicBezTo>
                  <a:cubicBezTo>
                    <a:pt x="101" y="184"/>
                    <a:pt x="101" y="183"/>
                    <a:pt x="101" y="183"/>
                  </a:cubicBezTo>
                  <a:cubicBezTo>
                    <a:pt x="100" y="183"/>
                    <a:pt x="100" y="183"/>
                    <a:pt x="100" y="183"/>
                  </a:cubicBezTo>
                  <a:cubicBezTo>
                    <a:pt x="100" y="182"/>
                    <a:pt x="100" y="182"/>
                    <a:pt x="100" y="182"/>
                  </a:cubicBezTo>
                  <a:cubicBezTo>
                    <a:pt x="100" y="182"/>
                    <a:pt x="100" y="182"/>
                    <a:pt x="100" y="182"/>
                  </a:cubicBezTo>
                  <a:cubicBezTo>
                    <a:pt x="100" y="181"/>
                    <a:pt x="100" y="181"/>
                    <a:pt x="100" y="181"/>
                  </a:cubicBezTo>
                  <a:cubicBezTo>
                    <a:pt x="100" y="181"/>
                    <a:pt x="100" y="181"/>
                    <a:pt x="100" y="181"/>
                  </a:cubicBezTo>
                  <a:cubicBezTo>
                    <a:pt x="100" y="181"/>
                    <a:pt x="100" y="181"/>
                    <a:pt x="101" y="180"/>
                  </a:cubicBezTo>
                  <a:cubicBezTo>
                    <a:pt x="100" y="180"/>
                    <a:pt x="100" y="180"/>
                    <a:pt x="100" y="180"/>
                  </a:cubicBezTo>
                  <a:cubicBezTo>
                    <a:pt x="100" y="180"/>
                    <a:pt x="101" y="180"/>
                    <a:pt x="101" y="180"/>
                  </a:cubicBezTo>
                  <a:cubicBezTo>
                    <a:pt x="101" y="180"/>
                    <a:pt x="101" y="180"/>
                    <a:pt x="101" y="180"/>
                  </a:cubicBezTo>
                  <a:cubicBezTo>
                    <a:pt x="102" y="179"/>
                    <a:pt x="102" y="179"/>
                    <a:pt x="102" y="179"/>
                  </a:cubicBezTo>
                  <a:cubicBezTo>
                    <a:pt x="102" y="179"/>
                    <a:pt x="102" y="179"/>
                    <a:pt x="103" y="178"/>
                  </a:cubicBezTo>
                  <a:cubicBezTo>
                    <a:pt x="103" y="178"/>
                    <a:pt x="103" y="178"/>
                    <a:pt x="103" y="178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5" y="177"/>
                    <a:pt x="105" y="177"/>
                    <a:pt x="105" y="177"/>
                  </a:cubicBezTo>
                  <a:cubicBezTo>
                    <a:pt x="105" y="177"/>
                    <a:pt x="105" y="177"/>
                    <a:pt x="105" y="176"/>
                  </a:cubicBezTo>
                  <a:cubicBezTo>
                    <a:pt x="105" y="176"/>
                    <a:pt x="105" y="176"/>
                    <a:pt x="104" y="176"/>
                  </a:cubicBezTo>
                  <a:cubicBezTo>
                    <a:pt x="104" y="176"/>
                    <a:pt x="104" y="176"/>
                    <a:pt x="104" y="175"/>
                  </a:cubicBezTo>
                  <a:cubicBezTo>
                    <a:pt x="105" y="175"/>
                    <a:pt x="105" y="175"/>
                    <a:pt x="105" y="175"/>
                  </a:cubicBezTo>
                  <a:cubicBezTo>
                    <a:pt x="105" y="175"/>
                    <a:pt x="106" y="174"/>
                    <a:pt x="106" y="174"/>
                  </a:cubicBezTo>
                  <a:cubicBezTo>
                    <a:pt x="106" y="174"/>
                    <a:pt x="107" y="174"/>
                    <a:pt x="108" y="173"/>
                  </a:cubicBezTo>
                  <a:cubicBezTo>
                    <a:pt x="108" y="173"/>
                    <a:pt x="109" y="172"/>
                    <a:pt x="109" y="172"/>
                  </a:cubicBezTo>
                  <a:cubicBezTo>
                    <a:pt x="110" y="172"/>
                    <a:pt x="110" y="172"/>
                    <a:pt x="110" y="172"/>
                  </a:cubicBezTo>
                  <a:cubicBezTo>
                    <a:pt x="110" y="172"/>
                    <a:pt x="110" y="172"/>
                    <a:pt x="110" y="172"/>
                  </a:cubicBezTo>
                  <a:cubicBezTo>
                    <a:pt x="110" y="172"/>
                    <a:pt x="109" y="172"/>
                    <a:pt x="109" y="172"/>
                  </a:cubicBezTo>
                  <a:cubicBezTo>
                    <a:pt x="109" y="172"/>
                    <a:pt x="109" y="172"/>
                    <a:pt x="109" y="172"/>
                  </a:cubicBezTo>
                  <a:cubicBezTo>
                    <a:pt x="109" y="171"/>
                    <a:pt x="109" y="171"/>
                    <a:pt x="109" y="170"/>
                  </a:cubicBezTo>
                  <a:cubicBezTo>
                    <a:pt x="109" y="170"/>
                    <a:pt x="111" y="171"/>
                    <a:pt x="112" y="171"/>
                  </a:cubicBezTo>
                  <a:cubicBezTo>
                    <a:pt x="113" y="170"/>
                    <a:pt x="113" y="169"/>
                    <a:pt x="113" y="169"/>
                  </a:cubicBezTo>
                  <a:cubicBezTo>
                    <a:pt x="114" y="169"/>
                    <a:pt x="114" y="169"/>
                    <a:pt x="114" y="169"/>
                  </a:cubicBezTo>
                  <a:cubicBezTo>
                    <a:pt x="115" y="169"/>
                    <a:pt x="116" y="168"/>
                    <a:pt x="116" y="168"/>
                  </a:cubicBezTo>
                  <a:cubicBezTo>
                    <a:pt x="116" y="168"/>
                    <a:pt x="117" y="169"/>
                    <a:pt x="118" y="168"/>
                  </a:cubicBezTo>
                  <a:cubicBezTo>
                    <a:pt x="119" y="167"/>
                    <a:pt x="120" y="167"/>
                    <a:pt x="120" y="167"/>
                  </a:cubicBezTo>
                  <a:cubicBezTo>
                    <a:pt x="120" y="166"/>
                    <a:pt x="120" y="166"/>
                    <a:pt x="120" y="166"/>
                  </a:cubicBezTo>
                  <a:cubicBezTo>
                    <a:pt x="120" y="166"/>
                    <a:pt x="121" y="165"/>
                    <a:pt x="122" y="165"/>
                  </a:cubicBezTo>
                  <a:cubicBezTo>
                    <a:pt x="123" y="165"/>
                    <a:pt x="123" y="165"/>
                    <a:pt x="124" y="164"/>
                  </a:cubicBezTo>
                  <a:cubicBezTo>
                    <a:pt x="124" y="164"/>
                    <a:pt x="125" y="164"/>
                    <a:pt x="125" y="164"/>
                  </a:cubicBezTo>
                  <a:cubicBezTo>
                    <a:pt x="125" y="164"/>
                    <a:pt x="126" y="162"/>
                    <a:pt x="126" y="162"/>
                  </a:cubicBezTo>
                  <a:cubicBezTo>
                    <a:pt x="127" y="162"/>
                    <a:pt x="128" y="162"/>
                    <a:pt x="128" y="162"/>
                  </a:cubicBezTo>
                  <a:cubicBezTo>
                    <a:pt x="128" y="162"/>
                    <a:pt x="129" y="161"/>
                    <a:pt x="130" y="161"/>
                  </a:cubicBezTo>
                  <a:cubicBezTo>
                    <a:pt x="130" y="160"/>
                    <a:pt x="131" y="159"/>
                    <a:pt x="131" y="159"/>
                  </a:cubicBezTo>
                  <a:cubicBezTo>
                    <a:pt x="131" y="159"/>
                    <a:pt x="133" y="158"/>
                    <a:pt x="133" y="158"/>
                  </a:cubicBezTo>
                  <a:cubicBezTo>
                    <a:pt x="133" y="157"/>
                    <a:pt x="134" y="156"/>
                    <a:pt x="134" y="156"/>
                  </a:cubicBezTo>
                  <a:cubicBezTo>
                    <a:pt x="134" y="156"/>
                    <a:pt x="135" y="156"/>
                    <a:pt x="136" y="155"/>
                  </a:cubicBezTo>
                  <a:cubicBezTo>
                    <a:pt x="136" y="155"/>
                    <a:pt x="138" y="154"/>
                    <a:pt x="138" y="154"/>
                  </a:cubicBezTo>
                  <a:cubicBezTo>
                    <a:pt x="139" y="154"/>
                    <a:pt x="139" y="154"/>
                    <a:pt x="139" y="154"/>
                  </a:cubicBezTo>
                  <a:cubicBezTo>
                    <a:pt x="140" y="154"/>
                    <a:pt x="141" y="154"/>
                    <a:pt x="142" y="154"/>
                  </a:cubicBezTo>
                  <a:cubicBezTo>
                    <a:pt x="142" y="154"/>
                    <a:pt x="142" y="154"/>
                    <a:pt x="142" y="153"/>
                  </a:cubicBezTo>
                  <a:cubicBezTo>
                    <a:pt x="143" y="153"/>
                    <a:pt x="143" y="154"/>
                    <a:pt x="143" y="153"/>
                  </a:cubicBezTo>
                  <a:cubicBezTo>
                    <a:pt x="144" y="153"/>
                    <a:pt x="144" y="152"/>
                    <a:pt x="145" y="152"/>
                  </a:cubicBezTo>
                  <a:cubicBezTo>
                    <a:pt x="145" y="151"/>
                    <a:pt x="146" y="150"/>
                    <a:pt x="146" y="150"/>
                  </a:cubicBezTo>
                  <a:cubicBezTo>
                    <a:pt x="146" y="150"/>
                    <a:pt x="147" y="149"/>
                    <a:pt x="148" y="149"/>
                  </a:cubicBezTo>
                  <a:cubicBezTo>
                    <a:pt x="149" y="149"/>
                    <a:pt x="148" y="148"/>
                    <a:pt x="148" y="148"/>
                  </a:cubicBezTo>
                  <a:cubicBezTo>
                    <a:pt x="148" y="148"/>
                    <a:pt x="149" y="147"/>
                    <a:pt x="149" y="146"/>
                  </a:cubicBezTo>
                  <a:cubicBezTo>
                    <a:pt x="149" y="146"/>
                    <a:pt x="151" y="144"/>
                    <a:pt x="151" y="144"/>
                  </a:cubicBezTo>
                  <a:cubicBezTo>
                    <a:pt x="152" y="144"/>
                    <a:pt x="154" y="142"/>
                    <a:pt x="154" y="142"/>
                  </a:cubicBezTo>
                  <a:cubicBezTo>
                    <a:pt x="154" y="142"/>
                    <a:pt x="154" y="141"/>
                    <a:pt x="155" y="141"/>
                  </a:cubicBezTo>
                  <a:cubicBezTo>
                    <a:pt x="157" y="141"/>
                    <a:pt x="157" y="139"/>
                    <a:pt x="157" y="139"/>
                  </a:cubicBezTo>
                  <a:cubicBezTo>
                    <a:pt x="158" y="138"/>
                    <a:pt x="157" y="138"/>
                    <a:pt x="158" y="137"/>
                  </a:cubicBezTo>
                  <a:cubicBezTo>
                    <a:pt x="158" y="136"/>
                    <a:pt x="158" y="136"/>
                    <a:pt x="158" y="136"/>
                  </a:cubicBezTo>
                  <a:cubicBezTo>
                    <a:pt x="158" y="136"/>
                    <a:pt x="157" y="136"/>
                    <a:pt x="157" y="136"/>
                  </a:cubicBezTo>
                  <a:cubicBezTo>
                    <a:pt x="156" y="136"/>
                    <a:pt x="155" y="134"/>
                    <a:pt x="155" y="134"/>
                  </a:cubicBezTo>
                  <a:cubicBezTo>
                    <a:pt x="155" y="134"/>
                    <a:pt x="155" y="133"/>
                    <a:pt x="155" y="133"/>
                  </a:cubicBezTo>
                  <a:cubicBezTo>
                    <a:pt x="155" y="133"/>
                    <a:pt x="155" y="133"/>
                    <a:pt x="155" y="132"/>
                  </a:cubicBezTo>
                  <a:cubicBezTo>
                    <a:pt x="154" y="132"/>
                    <a:pt x="153" y="132"/>
                    <a:pt x="152" y="132"/>
                  </a:cubicBezTo>
                  <a:cubicBezTo>
                    <a:pt x="152" y="132"/>
                    <a:pt x="152" y="132"/>
                    <a:pt x="151" y="132"/>
                  </a:cubicBezTo>
                  <a:cubicBezTo>
                    <a:pt x="151" y="131"/>
                    <a:pt x="151" y="132"/>
                    <a:pt x="151" y="132"/>
                  </a:cubicBezTo>
                  <a:cubicBezTo>
                    <a:pt x="151" y="132"/>
                    <a:pt x="150" y="131"/>
                    <a:pt x="150" y="130"/>
                  </a:cubicBezTo>
                  <a:cubicBezTo>
                    <a:pt x="150" y="129"/>
                    <a:pt x="148" y="128"/>
                    <a:pt x="148" y="128"/>
                  </a:cubicBezTo>
                  <a:cubicBezTo>
                    <a:pt x="147" y="128"/>
                    <a:pt x="147" y="125"/>
                    <a:pt x="147" y="125"/>
                  </a:cubicBezTo>
                  <a:cubicBezTo>
                    <a:pt x="147" y="125"/>
                    <a:pt x="146" y="125"/>
                    <a:pt x="146" y="124"/>
                  </a:cubicBezTo>
                  <a:cubicBezTo>
                    <a:pt x="146" y="124"/>
                    <a:pt x="146" y="122"/>
                    <a:pt x="146" y="122"/>
                  </a:cubicBezTo>
                  <a:cubicBezTo>
                    <a:pt x="146" y="122"/>
                    <a:pt x="145" y="122"/>
                    <a:pt x="145" y="121"/>
                  </a:cubicBezTo>
                  <a:cubicBezTo>
                    <a:pt x="145" y="120"/>
                    <a:pt x="144" y="119"/>
                    <a:pt x="144" y="119"/>
                  </a:cubicBezTo>
                  <a:cubicBezTo>
                    <a:pt x="144" y="119"/>
                    <a:pt x="144" y="119"/>
                    <a:pt x="143" y="119"/>
                  </a:cubicBezTo>
                  <a:cubicBezTo>
                    <a:pt x="142" y="118"/>
                    <a:pt x="141" y="119"/>
                    <a:pt x="141" y="119"/>
                  </a:cubicBezTo>
                  <a:cubicBezTo>
                    <a:pt x="141" y="119"/>
                    <a:pt x="140" y="118"/>
                    <a:pt x="140" y="117"/>
                  </a:cubicBezTo>
                  <a:cubicBezTo>
                    <a:pt x="140" y="117"/>
                    <a:pt x="140" y="116"/>
                    <a:pt x="140" y="116"/>
                  </a:cubicBezTo>
                  <a:cubicBezTo>
                    <a:pt x="139" y="116"/>
                    <a:pt x="139" y="115"/>
                    <a:pt x="139" y="115"/>
                  </a:cubicBezTo>
                  <a:cubicBezTo>
                    <a:pt x="139" y="114"/>
                    <a:pt x="138" y="114"/>
                    <a:pt x="138" y="113"/>
                  </a:cubicBezTo>
                  <a:cubicBezTo>
                    <a:pt x="138" y="113"/>
                    <a:pt x="138" y="113"/>
                    <a:pt x="137" y="112"/>
                  </a:cubicBezTo>
                  <a:cubicBezTo>
                    <a:pt x="138" y="112"/>
                    <a:pt x="138" y="112"/>
                    <a:pt x="138" y="112"/>
                  </a:cubicBezTo>
                  <a:cubicBezTo>
                    <a:pt x="138" y="111"/>
                    <a:pt x="138" y="111"/>
                    <a:pt x="138" y="111"/>
                  </a:cubicBezTo>
                  <a:cubicBezTo>
                    <a:pt x="138" y="111"/>
                    <a:pt x="138" y="111"/>
                    <a:pt x="137" y="111"/>
                  </a:cubicBezTo>
                  <a:cubicBezTo>
                    <a:pt x="137" y="111"/>
                    <a:pt x="137" y="112"/>
                    <a:pt x="137" y="112"/>
                  </a:cubicBezTo>
                  <a:cubicBezTo>
                    <a:pt x="137" y="112"/>
                    <a:pt x="137" y="112"/>
                    <a:pt x="137" y="112"/>
                  </a:cubicBezTo>
                  <a:cubicBezTo>
                    <a:pt x="137" y="111"/>
                    <a:pt x="137" y="111"/>
                    <a:pt x="137" y="111"/>
                  </a:cubicBezTo>
                  <a:cubicBezTo>
                    <a:pt x="136" y="111"/>
                    <a:pt x="136" y="111"/>
                    <a:pt x="135" y="110"/>
                  </a:cubicBezTo>
                  <a:cubicBezTo>
                    <a:pt x="135" y="110"/>
                    <a:pt x="135" y="110"/>
                    <a:pt x="135" y="110"/>
                  </a:cubicBezTo>
                  <a:cubicBezTo>
                    <a:pt x="135" y="110"/>
                    <a:pt x="134" y="111"/>
                    <a:pt x="133" y="111"/>
                  </a:cubicBezTo>
                  <a:cubicBezTo>
                    <a:pt x="132" y="111"/>
                    <a:pt x="133" y="109"/>
                    <a:pt x="132" y="110"/>
                  </a:cubicBezTo>
                  <a:cubicBezTo>
                    <a:pt x="132" y="110"/>
                    <a:pt x="130" y="109"/>
                    <a:pt x="130" y="109"/>
                  </a:cubicBezTo>
                  <a:cubicBezTo>
                    <a:pt x="131" y="108"/>
                    <a:pt x="129" y="108"/>
                    <a:pt x="129" y="108"/>
                  </a:cubicBezTo>
                  <a:cubicBezTo>
                    <a:pt x="129" y="107"/>
                    <a:pt x="129" y="107"/>
                    <a:pt x="129" y="107"/>
                  </a:cubicBezTo>
                  <a:cubicBezTo>
                    <a:pt x="128" y="107"/>
                    <a:pt x="128" y="107"/>
                    <a:pt x="128" y="108"/>
                  </a:cubicBezTo>
                  <a:cubicBezTo>
                    <a:pt x="127" y="108"/>
                    <a:pt x="127" y="108"/>
                    <a:pt x="127" y="108"/>
                  </a:cubicBezTo>
                  <a:cubicBezTo>
                    <a:pt x="127" y="108"/>
                    <a:pt x="127" y="107"/>
                    <a:pt x="128" y="106"/>
                  </a:cubicBezTo>
                  <a:cubicBezTo>
                    <a:pt x="128" y="106"/>
                    <a:pt x="127" y="105"/>
                    <a:pt x="126" y="106"/>
                  </a:cubicBezTo>
                  <a:cubicBezTo>
                    <a:pt x="124" y="108"/>
                    <a:pt x="124" y="106"/>
                    <a:pt x="123" y="107"/>
                  </a:cubicBezTo>
                  <a:cubicBezTo>
                    <a:pt x="121" y="107"/>
                    <a:pt x="121" y="109"/>
                    <a:pt x="121" y="109"/>
                  </a:cubicBezTo>
                  <a:cubicBezTo>
                    <a:pt x="120" y="108"/>
                    <a:pt x="119" y="109"/>
                    <a:pt x="119" y="109"/>
                  </a:cubicBezTo>
                  <a:cubicBezTo>
                    <a:pt x="119" y="109"/>
                    <a:pt x="118" y="107"/>
                    <a:pt x="117" y="107"/>
                  </a:cubicBezTo>
                  <a:cubicBezTo>
                    <a:pt x="116" y="107"/>
                    <a:pt x="116" y="108"/>
                    <a:pt x="114" y="107"/>
                  </a:cubicBezTo>
                  <a:cubicBezTo>
                    <a:pt x="113" y="107"/>
                    <a:pt x="113" y="104"/>
                    <a:pt x="113" y="104"/>
                  </a:cubicBezTo>
                  <a:cubicBezTo>
                    <a:pt x="113" y="103"/>
                    <a:pt x="113" y="103"/>
                    <a:pt x="113" y="103"/>
                  </a:cubicBezTo>
                  <a:cubicBezTo>
                    <a:pt x="114" y="102"/>
                    <a:pt x="114" y="102"/>
                    <a:pt x="114" y="102"/>
                  </a:cubicBezTo>
                  <a:cubicBezTo>
                    <a:pt x="114" y="101"/>
                    <a:pt x="114" y="101"/>
                    <a:pt x="114" y="100"/>
                  </a:cubicBezTo>
                  <a:cubicBezTo>
                    <a:pt x="114" y="100"/>
                    <a:pt x="115" y="100"/>
                    <a:pt x="115" y="100"/>
                  </a:cubicBezTo>
                  <a:cubicBezTo>
                    <a:pt x="115" y="99"/>
                    <a:pt x="115" y="99"/>
                    <a:pt x="115" y="98"/>
                  </a:cubicBezTo>
                  <a:cubicBezTo>
                    <a:pt x="115" y="98"/>
                    <a:pt x="115" y="98"/>
                    <a:pt x="114" y="98"/>
                  </a:cubicBezTo>
                  <a:cubicBezTo>
                    <a:pt x="114" y="97"/>
                    <a:pt x="114" y="97"/>
                    <a:pt x="114" y="97"/>
                  </a:cubicBezTo>
                  <a:cubicBezTo>
                    <a:pt x="113" y="97"/>
                    <a:pt x="113" y="97"/>
                    <a:pt x="112" y="96"/>
                  </a:cubicBezTo>
                  <a:cubicBezTo>
                    <a:pt x="112" y="96"/>
                    <a:pt x="110" y="96"/>
                    <a:pt x="109" y="96"/>
                  </a:cubicBezTo>
                  <a:cubicBezTo>
                    <a:pt x="109" y="96"/>
                    <a:pt x="109" y="95"/>
                    <a:pt x="110" y="95"/>
                  </a:cubicBezTo>
                  <a:cubicBezTo>
                    <a:pt x="111" y="95"/>
                    <a:pt x="111" y="93"/>
                    <a:pt x="111" y="93"/>
                  </a:cubicBezTo>
                  <a:cubicBezTo>
                    <a:pt x="111" y="92"/>
                    <a:pt x="111" y="92"/>
                    <a:pt x="112" y="92"/>
                  </a:cubicBezTo>
                  <a:cubicBezTo>
                    <a:pt x="112" y="92"/>
                    <a:pt x="112" y="90"/>
                    <a:pt x="112" y="90"/>
                  </a:cubicBezTo>
                  <a:cubicBezTo>
                    <a:pt x="113" y="90"/>
                    <a:pt x="113" y="89"/>
                    <a:pt x="113" y="89"/>
                  </a:cubicBezTo>
                  <a:cubicBezTo>
                    <a:pt x="113" y="89"/>
                    <a:pt x="113" y="89"/>
                    <a:pt x="113" y="88"/>
                  </a:cubicBezTo>
                  <a:cubicBezTo>
                    <a:pt x="112" y="88"/>
                    <a:pt x="112" y="88"/>
                    <a:pt x="111" y="88"/>
                  </a:cubicBezTo>
                  <a:cubicBezTo>
                    <a:pt x="111" y="88"/>
                    <a:pt x="110" y="88"/>
                    <a:pt x="110" y="88"/>
                  </a:cubicBezTo>
                  <a:cubicBezTo>
                    <a:pt x="110" y="88"/>
                    <a:pt x="110" y="88"/>
                    <a:pt x="109" y="88"/>
                  </a:cubicBezTo>
                  <a:cubicBezTo>
                    <a:pt x="109" y="88"/>
                    <a:pt x="109" y="88"/>
                    <a:pt x="109" y="88"/>
                  </a:cubicBezTo>
                  <a:cubicBezTo>
                    <a:pt x="108" y="88"/>
                    <a:pt x="108" y="89"/>
                    <a:pt x="108" y="89"/>
                  </a:cubicBezTo>
                  <a:cubicBezTo>
                    <a:pt x="108" y="89"/>
                    <a:pt x="108" y="90"/>
                    <a:pt x="107" y="90"/>
                  </a:cubicBezTo>
                  <a:cubicBezTo>
                    <a:pt x="106" y="90"/>
                    <a:pt x="105" y="91"/>
                    <a:pt x="105" y="91"/>
                  </a:cubicBezTo>
                  <a:cubicBezTo>
                    <a:pt x="105" y="91"/>
                    <a:pt x="104" y="90"/>
                    <a:pt x="104" y="90"/>
                  </a:cubicBezTo>
                  <a:cubicBezTo>
                    <a:pt x="104" y="90"/>
                    <a:pt x="103" y="89"/>
                    <a:pt x="102" y="89"/>
                  </a:cubicBezTo>
                  <a:cubicBezTo>
                    <a:pt x="102" y="89"/>
                    <a:pt x="102" y="87"/>
                    <a:pt x="102" y="87"/>
                  </a:cubicBezTo>
                  <a:cubicBezTo>
                    <a:pt x="101" y="86"/>
                    <a:pt x="101" y="85"/>
                    <a:pt x="101" y="85"/>
                  </a:cubicBezTo>
                  <a:cubicBezTo>
                    <a:pt x="101" y="85"/>
                    <a:pt x="100" y="84"/>
                    <a:pt x="102" y="83"/>
                  </a:cubicBezTo>
                  <a:cubicBezTo>
                    <a:pt x="103" y="81"/>
                    <a:pt x="102" y="81"/>
                    <a:pt x="103" y="80"/>
                  </a:cubicBezTo>
                  <a:cubicBezTo>
                    <a:pt x="104" y="79"/>
                    <a:pt x="102" y="77"/>
                    <a:pt x="104" y="77"/>
                  </a:cubicBezTo>
                  <a:cubicBezTo>
                    <a:pt x="106" y="76"/>
                    <a:pt x="108" y="75"/>
                    <a:pt x="108" y="75"/>
                  </a:cubicBezTo>
                  <a:cubicBezTo>
                    <a:pt x="108" y="75"/>
                    <a:pt x="109" y="75"/>
                    <a:pt x="110" y="76"/>
                  </a:cubicBezTo>
                  <a:cubicBezTo>
                    <a:pt x="111" y="77"/>
                    <a:pt x="113" y="78"/>
                    <a:pt x="113" y="77"/>
                  </a:cubicBezTo>
                  <a:cubicBezTo>
                    <a:pt x="113" y="77"/>
                    <a:pt x="113" y="78"/>
                    <a:pt x="114" y="78"/>
                  </a:cubicBezTo>
                  <a:cubicBezTo>
                    <a:pt x="114" y="78"/>
                    <a:pt x="114" y="76"/>
                    <a:pt x="114" y="76"/>
                  </a:cubicBezTo>
                  <a:cubicBezTo>
                    <a:pt x="114" y="76"/>
                    <a:pt x="115" y="77"/>
                    <a:pt x="117" y="77"/>
                  </a:cubicBezTo>
                  <a:cubicBezTo>
                    <a:pt x="118" y="77"/>
                    <a:pt x="118" y="78"/>
                    <a:pt x="118" y="78"/>
                  </a:cubicBezTo>
                  <a:cubicBezTo>
                    <a:pt x="118" y="78"/>
                    <a:pt x="119" y="79"/>
                    <a:pt x="120" y="79"/>
                  </a:cubicBezTo>
                  <a:cubicBezTo>
                    <a:pt x="120" y="78"/>
                    <a:pt x="121" y="80"/>
                    <a:pt x="120" y="81"/>
                  </a:cubicBezTo>
                  <a:cubicBezTo>
                    <a:pt x="120" y="82"/>
                    <a:pt x="121" y="82"/>
                    <a:pt x="121" y="83"/>
                  </a:cubicBezTo>
                  <a:cubicBezTo>
                    <a:pt x="121" y="84"/>
                    <a:pt x="121" y="84"/>
                    <a:pt x="121" y="85"/>
                  </a:cubicBezTo>
                  <a:cubicBezTo>
                    <a:pt x="121" y="87"/>
                    <a:pt x="122" y="87"/>
                    <a:pt x="123" y="85"/>
                  </a:cubicBezTo>
                  <a:cubicBezTo>
                    <a:pt x="123" y="83"/>
                    <a:pt x="124" y="83"/>
                    <a:pt x="123" y="82"/>
                  </a:cubicBezTo>
                  <a:cubicBezTo>
                    <a:pt x="123" y="82"/>
                    <a:pt x="124" y="81"/>
                    <a:pt x="123" y="80"/>
                  </a:cubicBezTo>
                  <a:cubicBezTo>
                    <a:pt x="123" y="79"/>
                    <a:pt x="123" y="77"/>
                    <a:pt x="124" y="77"/>
                  </a:cubicBezTo>
                  <a:cubicBezTo>
                    <a:pt x="125" y="77"/>
                    <a:pt x="126" y="76"/>
                    <a:pt x="127" y="76"/>
                  </a:cubicBezTo>
                  <a:cubicBezTo>
                    <a:pt x="127" y="76"/>
                    <a:pt x="127" y="75"/>
                    <a:pt x="129" y="75"/>
                  </a:cubicBezTo>
                  <a:cubicBezTo>
                    <a:pt x="130" y="75"/>
                    <a:pt x="132" y="74"/>
                    <a:pt x="131" y="73"/>
                  </a:cubicBezTo>
                  <a:cubicBezTo>
                    <a:pt x="131" y="72"/>
                    <a:pt x="132" y="71"/>
                    <a:pt x="132" y="71"/>
                  </a:cubicBezTo>
                  <a:cubicBezTo>
                    <a:pt x="132" y="71"/>
                    <a:pt x="133" y="71"/>
                    <a:pt x="133" y="70"/>
                  </a:cubicBezTo>
                  <a:cubicBezTo>
                    <a:pt x="133" y="70"/>
                    <a:pt x="134" y="70"/>
                    <a:pt x="134" y="68"/>
                  </a:cubicBezTo>
                  <a:cubicBezTo>
                    <a:pt x="134" y="68"/>
                    <a:pt x="136" y="69"/>
                    <a:pt x="137" y="68"/>
                  </a:cubicBezTo>
                  <a:cubicBezTo>
                    <a:pt x="137" y="68"/>
                    <a:pt x="138" y="68"/>
                    <a:pt x="138" y="69"/>
                  </a:cubicBezTo>
                  <a:cubicBezTo>
                    <a:pt x="138" y="69"/>
                    <a:pt x="139" y="69"/>
                    <a:pt x="139" y="68"/>
                  </a:cubicBezTo>
                  <a:cubicBezTo>
                    <a:pt x="139" y="68"/>
                    <a:pt x="139" y="68"/>
                    <a:pt x="138" y="68"/>
                  </a:cubicBezTo>
                  <a:cubicBezTo>
                    <a:pt x="138" y="68"/>
                    <a:pt x="138" y="68"/>
                    <a:pt x="138" y="67"/>
                  </a:cubicBezTo>
                  <a:cubicBezTo>
                    <a:pt x="138" y="67"/>
                    <a:pt x="138" y="67"/>
                    <a:pt x="139" y="66"/>
                  </a:cubicBezTo>
                  <a:cubicBezTo>
                    <a:pt x="139" y="66"/>
                    <a:pt x="140" y="66"/>
                    <a:pt x="140" y="66"/>
                  </a:cubicBezTo>
                  <a:cubicBezTo>
                    <a:pt x="140" y="66"/>
                    <a:pt x="141" y="66"/>
                    <a:pt x="141" y="66"/>
                  </a:cubicBezTo>
                  <a:cubicBezTo>
                    <a:pt x="141" y="66"/>
                    <a:pt x="142" y="66"/>
                    <a:pt x="142" y="66"/>
                  </a:cubicBezTo>
                  <a:cubicBezTo>
                    <a:pt x="143" y="66"/>
                    <a:pt x="143" y="65"/>
                    <a:pt x="143" y="65"/>
                  </a:cubicBezTo>
                  <a:cubicBezTo>
                    <a:pt x="144" y="66"/>
                    <a:pt x="144" y="65"/>
                    <a:pt x="145" y="66"/>
                  </a:cubicBezTo>
                  <a:cubicBezTo>
                    <a:pt x="145" y="66"/>
                    <a:pt x="144" y="66"/>
                    <a:pt x="144" y="66"/>
                  </a:cubicBezTo>
                  <a:cubicBezTo>
                    <a:pt x="143" y="67"/>
                    <a:pt x="143" y="67"/>
                    <a:pt x="144" y="68"/>
                  </a:cubicBezTo>
                  <a:cubicBezTo>
                    <a:pt x="144" y="68"/>
                    <a:pt x="145" y="68"/>
                    <a:pt x="145" y="67"/>
                  </a:cubicBezTo>
                  <a:cubicBezTo>
                    <a:pt x="146" y="67"/>
                    <a:pt x="146" y="68"/>
                    <a:pt x="147" y="67"/>
                  </a:cubicBezTo>
                  <a:cubicBezTo>
                    <a:pt x="147" y="67"/>
                    <a:pt x="148" y="68"/>
                    <a:pt x="148" y="67"/>
                  </a:cubicBezTo>
                  <a:cubicBezTo>
                    <a:pt x="148" y="67"/>
                    <a:pt x="149" y="68"/>
                    <a:pt x="149" y="67"/>
                  </a:cubicBezTo>
                  <a:cubicBezTo>
                    <a:pt x="149" y="67"/>
                    <a:pt x="150" y="68"/>
                    <a:pt x="150" y="67"/>
                  </a:cubicBezTo>
                  <a:cubicBezTo>
                    <a:pt x="150" y="67"/>
                    <a:pt x="150" y="66"/>
                    <a:pt x="150" y="66"/>
                  </a:cubicBezTo>
                  <a:cubicBezTo>
                    <a:pt x="150" y="66"/>
                    <a:pt x="150" y="66"/>
                    <a:pt x="150" y="66"/>
                  </a:cubicBezTo>
                  <a:cubicBezTo>
                    <a:pt x="149" y="65"/>
                    <a:pt x="149" y="66"/>
                    <a:pt x="149" y="66"/>
                  </a:cubicBezTo>
                  <a:cubicBezTo>
                    <a:pt x="149" y="66"/>
                    <a:pt x="148" y="66"/>
                    <a:pt x="148" y="67"/>
                  </a:cubicBezTo>
                  <a:cubicBezTo>
                    <a:pt x="148" y="67"/>
                    <a:pt x="148" y="66"/>
                    <a:pt x="147" y="66"/>
                  </a:cubicBezTo>
                  <a:cubicBezTo>
                    <a:pt x="147" y="66"/>
                    <a:pt x="148" y="66"/>
                    <a:pt x="148" y="66"/>
                  </a:cubicBezTo>
                  <a:cubicBezTo>
                    <a:pt x="148" y="65"/>
                    <a:pt x="147" y="65"/>
                    <a:pt x="147" y="65"/>
                  </a:cubicBezTo>
                  <a:cubicBezTo>
                    <a:pt x="147" y="65"/>
                    <a:pt x="147" y="65"/>
                    <a:pt x="146" y="65"/>
                  </a:cubicBezTo>
                  <a:cubicBezTo>
                    <a:pt x="146" y="64"/>
                    <a:pt x="146" y="64"/>
                    <a:pt x="146" y="64"/>
                  </a:cubicBezTo>
                  <a:cubicBezTo>
                    <a:pt x="146" y="64"/>
                    <a:pt x="146" y="64"/>
                    <a:pt x="146" y="64"/>
                  </a:cubicBezTo>
                  <a:cubicBezTo>
                    <a:pt x="146" y="64"/>
                    <a:pt x="146" y="64"/>
                    <a:pt x="146" y="65"/>
                  </a:cubicBezTo>
                  <a:cubicBezTo>
                    <a:pt x="146" y="64"/>
                    <a:pt x="146" y="64"/>
                    <a:pt x="146" y="64"/>
                  </a:cubicBezTo>
                  <a:cubicBezTo>
                    <a:pt x="146" y="64"/>
                    <a:pt x="145" y="63"/>
                    <a:pt x="146" y="63"/>
                  </a:cubicBezTo>
                  <a:cubicBezTo>
                    <a:pt x="146" y="63"/>
                    <a:pt x="145" y="63"/>
                    <a:pt x="145" y="62"/>
                  </a:cubicBezTo>
                  <a:cubicBezTo>
                    <a:pt x="145" y="62"/>
                    <a:pt x="145" y="63"/>
                    <a:pt x="146" y="62"/>
                  </a:cubicBezTo>
                  <a:cubicBezTo>
                    <a:pt x="146" y="62"/>
                    <a:pt x="146" y="63"/>
                    <a:pt x="146" y="62"/>
                  </a:cubicBezTo>
                  <a:cubicBezTo>
                    <a:pt x="147" y="61"/>
                    <a:pt x="145" y="61"/>
                    <a:pt x="145" y="61"/>
                  </a:cubicBezTo>
                  <a:cubicBezTo>
                    <a:pt x="145" y="61"/>
                    <a:pt x="145" y="61"/>
                    <a:pt x="144" y="60"/>
                  </a:cubicBezTo>
                  <a:cubicBezTo>
                    <a:pt x="144" y="60"/>
                    <a:pt x="142" y="60"/>
                    <a:pt x="141" y="61"/>
                  </a:cubicBezTo>
                  <a:cubicBezTo>
                    <a:pt x="141" y="61"/>
                    <a:pt x="142" y="59"/>
                    <a:pt x="143" y="60"/>
                  </a:cubicBezTo>
                  <a:cubicBezTo>
                    <a:pt x="143" y="60"/>
                    <a:pt x="144" y="59"/>
                    <a:pt x="145" y="59"/>
                  </a:cubicBezTo>
                  <a:cubicBezTo>
                    <a:pt x="145" y="59"/>
                    <a:pt x="148" y="60"/>
                    <a:pt x="149" y="61"/>
                  </a:cubicBezTo>
                  <a:cubicBezTo>
                    <a:pt x="150" y="62"/>
                    <a:pt x="151" y="62"/>
                    <a:pt x="151" y="62"/>
                  </a:cubicBezTo>
                  <a:cubicBezTo>
                    <a:pt x="151" y="62"/>
                    <a:pt x="153" y="61"/>
                    <a:pt x="154" y="62"/>
                  </a:cubicBezTo>
                  <a:cubicBezTo>
                    <a:pt x="154" y="62"/>
                    <a:pt x="155" y="61"/>
                    <a:pt x="155" y="61"/>
                  </a:cubicBezTo>
                  <a:cubicBezTo>
                    <a:pt x="155" y="61"/>
                    <a:pt x="155" y="60"/>
                    <a:pt x="155" y="60"/>
                  </a:cubicBezTo>
                  <a:cubicBezTo>
                    <a:pt x="155" y="59"/>
                    <a:pt x="155" y="59"/>
                    <a:pt x="154" y="59"/>
                  </a:cubicBezTo>
                  <a:cubicBezTo>
                    <a:pt x="154" y="59"/>
                    <a:pt x="154" y="58"/>
                    <a:pt x="154" y="58"/>
                  </a:cubicBezTo>
                  <a:cubicBezTo>
                    <a:pt x="154" y="58"/>
                    <a:pt x="154" y="58"/>
                    <a:pt x="154" y="58"/>
                  </a:cubicBezTo>
                  <a:cubicBezTo>
                    <a:pt x="153" y="57"/>
                    <a:pt x="153" y="57"/>
                    <a:pt x="153" y="57"/>
                  </a:cubicBezTo>
                  <a:cubicBezTo>
                    <a:pt x="153" y="57"/>
                    <a:pt x="153" y="57"/>
                    <a:pt x="153" y="56"/>
                  </a:cubicBezTo>
                  <a:cubicBezTo>
                    <a:pt x="152" y="56"/>
                    <a:pt x="152" y="56"/>
                    <a:pt x="152" y="56"/>
                  </a:cubicBezTo>
                  <a:cubicBezTo>
                    <a:pt x="151" y="55"/>
                    <a:pt x="151" y="55"/>
                    <a:pt x="151" y="55"/>
                  </a:cubicBezTo>
                  <a:cubicBezTo>
                    <a:pt x="151" y="55"/>
                    <a:pt x="151" y="55"/>
                    <a:pt x="151" y="55"/>
                  </a:cubicBezTo>
                  <a:cubicBezTo>
                    <a:pt x="151" y="55"/>
                    <a:pt x="151" y="54"/>
                    <a:pt x="151" y="53"/>
                  </a:cubicBezTo>
                  <a:cubicBezTo>
                    <a:pt x="151" y="52"/>
                    <a:pt x="150" y="52"/>
                    <a:pt x="150" y="52"/>
                  </a:cubicBezTo>
                  <a:cubicBezTo>
                    <a:pt x="150" y="52"/>
                    <a:pt x="150" y="50"/>
                    <a:pt x="149" y="50"/>
                  </a:cubicBezTo>
                  <a:cubicBezTo>
                    <a:pt x="149" y="49"/>
                    <a:pt x="148" y="47"/>
                    <a:pt x="148" y="47"/>
                  </a:cubicBezTo>
                  <a:cubicBezTo>
                    <a:pt x="148" y="47"/>
                    <a:pt x="148" y="48"/>
                    <a:pt x="147" y="48"/>
                  </a:cubicBezTo>
                  <a:cubicBezTo>
                    <a:pt x="147" y="48"/>
                    <a:pt x="147" y="48"/>
                    <a:pt x="147" y="49"/>
                  </a:cubicBezTo>
                  <a:cubicBezTo>
                    <a:pt x="147" y="49"/>
                    <a:pt x="146" y="49"/>
                    <a:pt x="146" y="49"/>
                  </a:cubicBezTo>
                  <a:cubicBezTo>
                    <a:pt x="145" y="49"/>
                    <a:pt x="145" y="48"/>
                    <a:pt x="144" y="48"/>
                  </a:cubicBezTo>
                  <a:cubicBezTo>
                    <a:pt x="144" y="48"/>
                    <a:pt x="143" y="47"/>
                    <a:pt x="144" y="46"/>
                  </a:cubicBezTo>
                  <a:cubicBezTo>
                    <a:pt x="144" y="46"/>
                    <a:pt x="144" y="46"/>
                    <a:pt x="144" y="45"/>
                  </a:cubicBezTo>
                  <a:cubicBezTo>
                    <a:pt x="144" y="45"/>
                    <a:pt x="143" y="45"/>
                    <a:pt x="143" y="45"/>
                  </a:cubicBezTo>
                  <a:cubicBezTo>
                    <a:pt x="143" y="45"/>
                    <a:pt x="143" y="45"/>
                    <a:pt x="142" y="44"/>
                  </a:cubicBezTo>
                  <a:cubicBezTo>
                    <a:pt x="142" y="44"/>
                    <a:pt x="142" y="44"/>
                    <a:pt x="142" y="43"/>
                  </a:cubicBezTo>
                  <a:cubicBezTo>
                    <a:pt x="141" y="43"/>
                    <a:pt x="141" y="42"/>
                    <a:pt x="141" y="42"/>
                  </a:cubicBezTo>
                  <a:cubicBezTo>
                    <a:pt x="141" y="42"/>
                    <a:pt x="140" y="41"/>
                    <a:pt x="140" y="41"/>
                  </a:cubicBezTo>
                  <a:cubicBezTo>
                    <a:pt x="139" y="41"/>
                    <a:pt x="139" y="41"/>
                    <a:pt x="138" y="41"/>
                  </a:cubicBezTo>
                  <a:cubicBezTo>
                    <a:pt x="138" y="41"/>
                    <a:pt x="138" y="40"/>
                    <a:pt x="137" y="40"/>
                  </a:cubicBezTo>
                  <a:cubicBezTo>
                    <a:pt x="136" y="40"/>
                    <a:pt x="135" y="39"/>
                    <a:pt x="136" y="41"/>
                  </a:cubicBezTo>
                  <a:cubicBezTo>
                    <a:pt x="136" y="42"/>
                    <a:pt x="135" y="42"/>
                    <a:pt x="135" y="42"/>
                  </a:cubicBezTo>
                  <a:cubicBezTo>
                    <a:pt x="135" y="42"/>
                    <a:pt x="136" y="42"/>
                    <a:pt x="136" y="43"/>
                  </a:cubicBezTo>
                  <a:cubicBezTo>
                    <a:pt x="136" y="43"/>
                    <a:pt x="136" y="43"/>
                    <a:pt x="135" y="43"/>
                  </a:cubicBezTo>
                  <a:cubicBezTo>
                    <a:pt x="135" y="44"/>
                    <a:pt x="135" y="44"/>
                    <a:pt x="135" y="44"/>
                  </a:cubicBezTo>
                  <a:cubicBezTo>
                    <a:pt x="135" y="44"/>
                    <a:pt x="135" y="44"/>
                    <a:pt x="135" y="44"/>
                  </a:cubicBezTo>
                  <a:cubicBezTo>
                    <a:pt x="135" y="44"/>
                    <a:pt x="135" y="44"/>
                    <a:pt x="134" y="44"/>
                  </a:cubicBezTo>
                  <a:cubicBezTo>
                    <a:pt x="135" y="45"/>
                    <a:pt x="135" y="45"/>
                    <a:pt x="136" y="45"/>
                  </a:cubicBezTo>
                  <a:cubicBezTo>
                    <a:pt x="136" y="45"/>
                    <a:pt x="136" y="46"/>
                    <a:pt x="136" y="47"/>
                  </a:cubicBezTo>
                  <a:cubicBezTo>
                    <a:pt x="136" y="48"/>
                    <a:pt x="134" y="49"/>
                    <a:pt x="134" y="49"/>
                  </a:cubicBezTo>
                  <a:cubicBezTo>
                    <a:pt x="134" y="48"/>
                    <a:pt x="133" y="48"/>
                    <a:pt x="132" y="48"/>
                  </a:cubicBezTo>
                  <a:cubicBezTo>
                    <a:pt x="132" y="49"/>
                    <a:pt x="132" y="49"/>
                    <a:pt x="132" y="49"/>
                  </a:cubicBezTo>
                  <a:cubicBezTo>
                    <a:pt x="133" y="49"/>
                    <a:pt x="133" y="50"/>
                    <a:pt x="133" y="50"/>
                  </a:cubicBezTo>
                  <a:cubicBezTo>
                    <a:pt x="133" y="50"/>
                    <a:pt x="133" y="51"/>
                    <a:pt x="133" y="51"/>
                  </a:cubicBezTo>
                  <a:cubicBezTo>
                    <a:pt x="133" y="51"/>
                    <a:pt x="133" y="52"/>
                    <a:pt x="132" y="52"/>
                  </a:cubicBezTo>
                  <a:cubicBezTo>
                    <a:pt x="132" y="52"/>
                    <a:pt x="132" y="52"/>
                    <a:pt x="132" y="52"/>
                  </a:cubicBezTo>
                  <a:cubicBezTo>
                    <a:pt x="132" y="52"/>
                    <a:pt x="131" y="52"/>
                    <a:pt x="131" y="52"/>
                  </a:cubicBezTo>
                  <a:cubicBezTo>
                    <a:pt x="131" y="52"/>
                    <a:pt x="131" y="52"/>
                    <a:pt x="131" y="52"/>
                  </a:cubicBezTo>
                  <a:cubicBezTo>
                    <a:pt x="131" y="51"/>
                    <a:pt x="130" y="51"/>
                    <a:pt x="130" y="51"/>
                  </a:cubicBezTo>
                  <a:cubicBezTo>
                    <a:pt x="131" y="51"/>
                    <a:pt x="131" y="51"/>
                    <a:pt x="131" y="51"/>
                  </a:cubicBezTo>
                  <a:cubicBezTo>
                    <a:pt x="131" y="51"/>
                    <a:pt x="131" y="50"/>
                    <a:pt x="131" y="50"/>
                  </a:cubicBezTo>
                  <a:cubicBezTo>
                    <a:pt x="131" y="50"/>
                    <a:pt x="130" y="50"/>
                    <a:pt x="130" y="49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30" y="49"/>
                    <a:pt x="130" y="48"/>
                    <a:pt x="130" y="48"/>
                  </a:cubicBezTo>
                  <a:cubicBezTo>
                    <a:pt x="131" y="47"/>
                    <a:pt x="129" y="46"/>
                    <a:pt x="129" y="46"/>
                  </a:cubicBezTo>
                  <a:cubicBezTo>
                    <a:pt x="129" y="46"/>
                    <a:pt x="127" y="46"/>
                    <a:pt x="127" y="45"/>
                  </a:cubicBezTo>
                  <a:cubicBezTo>
                    <a:pt x="126" y="45"/>
                    <a:pt x="125" y="45"/>
                    <a:pt x="124" y="43"/>
                  </a:cubicBezTo>
                  <a:cubicBezTo>
                    <a:pt x="124" y="42"/>
                    <a:pt x="123" y="42"/>
                    <a:pt x="123" y="42"/>
                  </a:cubicBezTo>
                  <a:cubicBezTo>
                    <a:pt x="123" y="42"/>
                    <a:pt x="122" y="42"/>
                    <a:pt x="121" y="41"/>
                  </a:cubicBezTo>
                  <a:cubicBezTo>
                    <a:pt x="120" y="41"/>
                    <a:pt x="120" y="39"/>
                    <a:pt x="120" y="39"/>
                  </a:cubicBezTo>
                  <a:cubicBezTo>
                    <a:pt x="119" y="39"/>
                    <a:pt x="119" y="39"/>
                    <a:pt x="118" y="39"/>
                  </a:cubicBezTo>
                  <a:cubicBezTo>
                    <a:pt x="118" y="39"/>
                    <a:pt x="118" y="37"/>
                    <a:pt x="120" y="36"/>
                  </a:cubicBezTo>
                  <a:cubicBezTo>
                    <a:pt x="121" y="36"/>
                    <a:pt x="123" y="35"/>
                    <a:pt x="124" y="35"/>
                  </a:cubicBezTo>
                  <a:cubicBezTo>
                    <a:pt x="124" y="35"/>
                    <a:pt x="124" y="35"/>
                    <a:pt x="124" y="34"/>
                  </a:cubicBezTo>
                  <a:cubicBezTo>
                    <a:pt x="124" y="34"/>
                    <a:pt x="125" y="35"/>
                    <a:pt x="125" y="34"/>
                  </a:cubicBezTo>
                  <a:cubicBezTo>
                    <a:pt x="125" y="34"/>
                    <a:pt x="126" y="35"/>
                    <a:pt x="127" y="34"/>
                  </a:cubicBezTo>
                  <a:cubicBezTo>
                    <a:pt x="127" y="34"/>
                    <a:pt x="128" y="34"/>
                    <a:pt x="128" y="33"/>
                  </a:cubicBezTo>
                  <a:cubicBezTo>
                    <a:pt x="128" y="33"/>
                    <a:pt x="129" y="33"/>
                    <a:pt x="129" y="33"/>
                  </a:cubicBezTo>
                  <a:cubicBezTo>
                    <a:pt x="130" y="32"/>
                    <a:pt x="129" y="32"/>
                    <a:pt x="129" y="32"/>
                  </a:cubicBezTo>
                  <a:cubicBezTo>
                    <a:pt x="129" y="32"/>
                    <a:pt x="130" y="32"/>
                    <a:pt x="130" y="33"/>
                  </a:cubicBezTo>
                  <a:cubicBezTo>
                    <a:pt x="130" y="33"/>
                    <a:pt x="130" y="33"/>
                    <a:pt x="130" y="33"/>
                  </a:cubicBezTo>
                  <a:cubicBezTo>
                    <a:pt x="130" y="34"/>
                    <a:pt x="130" y="33"/>
                    <a:pt x="129" y="33"/>
                  </a:cubicBezTo>
                  <a:cubicBezTo>
                    <a:pt x="129" y="34"/>
                    <a:pt x="128" y="35"/>
                    <a:pt x="128" y="35"/>
                  </a:cubicBezTo>
                  <a:cubicBezTo>
                    <a:pt x="128" y="35"/>
                    <a:pt x="128" y="35"/>
                    <a:pt x="127" y="35"/>
                  </a:cubicBezTo>
                  <a:cubicBezTo>
                    <a:pt x="127" y="35"/>
                    <a:pt x="128" y="36"/>
                    <a:pt x="129" y="36"/>
                  </a:cubicBezTo>
                  <a:cubicBezTo>
                    <a:pt x="129" y="36"/>
                    <a:pt x="129" y="36"/>
                    <a:pt x="129" y="37"/>
                  </a:cubicBezTo>
                  <a:cubicBezTo>
                    <a:pt x="129" y="37"/>
                    <a:pt x="130" y="36"/>
                    <a:pt x="130" y="36"/>
                  </a:cubicBezTo>
                  <a:cubicBezTo>
                    <a:pt x="130" y="36"/>
                    <a:pt x="131" y="37"/>
                    <a:pt x="131" y="36"/>
                  </a:cubicBezTo>
                  <a:cubicBezTo>
                    <a:pt x="131" y="36"/>
                    <a:pt x="131" y="36"/>
                    <a:pt x="132" y="37"/>
                  </a:cubicBezTo>
                  <a:cubicBezTo>
                    <a:pt x="132" y="37"/>
                    <a:pt x="133" y="37"/>
                    <a:pt x="133" y="37"/>
                  </a:cubicBezTo>
                  <a:cubicBezTo>
                    <a:pt x="133" y="37"/>
                    <a:pt x="133" y="38"/>
                    <a:pt x="134" y="38"/>
                  </a:cubicBezTo>
                  <a:cubicBezTo>
                    <a:pt x="134" y="38"/>
                    <a:pt x="135" y="38"/>
                    <a:pt x="135" y="38"/>
                  </a:cubicBezTo>
                  <a:cubicBezTo>
                    <a:pt x="135" y="38"/>
                    <a:pt x="134" y="37"/>
                    <a:pt x="133" y="37"/>
                  </a:cubicBezTo>
                  <a:cubicBezTo>
                    <a:pt x="133" y="37"/>
                    <a:pt x="133" y="36"/>
                    <a:pt x="132" y="35"/>
                  </a:cubicBezTo>
                  <a:cubicBezTo>
                    <a:pt x="132" y="35"/>
                    <a:pt x="132" y="35"/>
                    <a:pt x="132" y="35"/>
                  </a:cubicBezTo>
                  <a:cubicBezTo>
                    <a:pt x="132" y="35"/>
                    <a:pt x="131" y="35"/>
                    <a:pt x="131" y="34"/>
                  </a:cubicBezTo>
                  <a:cubicBezTo>
                    <a:pt x="131" y="34"/>
                    <a:pt x="131" y="35"/>
                    <a:pt x="132" y="35"/>
                  </a:cubicBezTo>
                  <a:cubicBezTo>
                    <a:pt x="132" y="35"/>
                    <a:pt x="132" y="33"/>
                    <a:pt x="131" y="33"/>
                  </a:cubicBezTo>
                  <a:cubicBezTo>
                    <a:pt x="131" y="33"/>
                    <a:pt x="132" y="33"/>
                    <a:pt x="132" y="34"/>
                  </a:cubicBezTo>
                  <a:cubicBezTo>
                    <a:pt x="132" y="34"/>
                    <a:pt x="132" y="34"/>
                    <a:pt x="132" y="33"/>
                  </a:cubicBezTo>
                  <a:cubicBezTo>
                    <a:pt x="132" y="33"/>
                    <a:pt x="133" y="34"/>
                    <a:pt x="134" y="34"/>
                  </a:cubicBezTo>
                  <a:cubicBezTo>
                    <a:pt x="134" y="34"/>
                    <a:pt x="135" y="33"/>
                    <a:pt x="134" y="33"/>
                  </a:cubicBezTo>
                  <a:cubicBezTo>
                    <a:pt x="133" y="32"/>
                    <a:pt x="133" y="31"/>
                    <a:pt x="133" y="31"/>
                  </a:cubicBezTo>
                  <a:cubicBezTo>
                    <a:pt x="133" y="31"/>
                    <a:pt x="134" y="32"/>
                    <a:pt x="135" y="32"/>
                  </a:cubicBezTo>
                  <a:cubicBezTo>
                    <a:pt x="135" y="32"/>
                    <a:pt x="135" y="31"/>
                    <a:pt x="134" y="31"/>
                  </a:cubicBezTo>
                  <a:cubicBezTo>
                    <a:pt x="134" y="31"/>
                    <a:pt x="134" y="30"/>
                    <a:pt x="134" y="30"/>
                  </a:cubicBezTo>
                  <a:cubicBezTo>
                    <a:pt x="134" y="30"/>
                    <a:pt x="134" y="30"/>
                    <a:pt x="135" y="30"/>
                  </a:cubicBezTo>
                  <a:cubicBezTo>
                    <a:pt x="135" y="30"/>
                    <a:pt x="135" y="31"/>
                    <a:pt x="135" y="31"/>
                  </a:cubicBezTo>
                  <a:cubicBezTo>
                    <a:pt x="136" y="31"/>
                    <a:pt x="136" y="31"/>
                    <a:pt x="136" y="31"/>
                  </a:cubicBezTo>
                  <a:cubicBezTo>
                    <a:pt x="136" y="31"/>
                    <a:pt x="136" y="31"/>
                    <a:pt x="137" y="31"/>
                  </a:cubicBezTo>
                  <a:cubicBezTo>
                    <a:pt x="137" y="31"/>
                    <a:pt x="137" y="31"/>
                    <a:pt x="137" y="31"/>
                  </a:cubicBezTo>
                  <a:cubicBezTo>
                    <a:pt x="138" y="31"/>
                    <a:pt x="138" y="31"/>
                    <a:pt x="138" y="31"/>
                  </a:cubicBezTo>
                  <a:cubicBezTo>
                    <a:pt x="138" y="32"/>
                    <a:pt x="138" y="32"/>
                    <a:pt x="139" y="32"/>
                  </a:cubicBezTo>
                  <a:cubicBezTo>
                    <a:pt x="139" y="33"/>
                    <a:pt x="139" y="33"/>
                    <a:pt x="140" y="33"/>
                  </a:cubicBezTo>
                  <a:cubicBezTo>
                    <a:pt x="140" y="33"/>
                    <a:pt x="140" y="34"/>
                    <a:pt x="140" y="34"/>
                  </a:cubicBezTo>
                  <a:cubicBezTo>
                    <a:pt x="140" y="34"/>
                    <a:pt x="140" y="34"/>
                    <a:pt x="141" y="34"/>
                  </a:cubicBezTo>
                  <a:cubicBezTo>
                    <a:pt x="141" y="35"/>
                    <a:pt x="141" y="35"/>
                    <a:pt x="141" y="36"/>
                  </a:cubicBezTo>
                  <a:cubicBezTo>
                    <a:pt x="141" y="35"/>
                    <a:pt x="141" y="35"/>
                    <a:pt x="142" y="35"/>
                  </a:cubicBezTo>
                  <a:cubicBezTo>
                    <a:pt x="142" y="36"/>
                    <a:pt x="142" y="36"/>
                    <a:pt x="142" y="36"/>
                  </a:cubicBezTo>
                  <a:cubicBezTo>
                    <a:pt x="142" y="36"/>
                    <a:pt x="142" y="36"/>
                    <a:pt x="142" y="37"/>
                  </a:cubicBezTo>
                  <a:cubicBezTo>
                    <a:pt x="142" y="37"/>
                    <a:pt x="141" y="37"/>
                    <a:pt x="141" y="37"/>
                  </a:cubicBezTo>
                  <a:cubicBezTo>
                    <a:pt x="141" y="37"/>
                    <a:pt x="140" y="37"/>
                    <a:pt x="140" y="37"/>
                  </a:cubicBezTo>
                  <a:cubicBezTo>
                    <a:pt x="140" y="38"/>
                    <a:pt x="140" y="38"/>
                    <a:pt x="140" y="38"/>
                  </a:cubicBezTo>
                  <a:cubicBezTo>
                    <a:pt x="140" y="38"/>
                    <a:pt x="139" y="38"/>
                    <a:pt x="139" y="37"/>
                  </a:cubicBezTo>
                  <a:cubicBezTo>
                    <a:pt x="138" y="37"/>
                    <a:pt x="138" y="37"/>
                    <a:pt x="137" y="37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36" y="37"/>
                    <a:pt x="136" y="37"/>
                    <a:pt x="136" y="38"/>
                  </a:cubicBezTo>
                  <a:cubicBezTo>
                    <a:pt x="137" y="38"/>
                    <a:pt x="137" y="38"/>
                    <a:pt x="137" y="38"/>
                  </a:cubicBezTo>
                  <a:cubicBezTo>
                    <a:pt x="138" y="38"/>
                    <a:pt x="138" y="39"/>
                    <a:pt x="138" y="39"/>
                  </a:cubicBezTo>
                  <a:cubicBezTo>
                    <a:pt x="138" y="39"/>
                    <a:pt x="138" y="39"/>
                    <a:pt x="139" y="39"/>
                  </a:cubicBezTo>
                  <a:cubicBezTo>
                    <a:pt x="139" y="39"/>
                    <a:pt x="140" y="39"/>
                    <a:pt x="140" y="39"/>
                  </a:cubicBezTo>
                  <a:cubicBezTo>
                    <a:pt x="140" y="40"/>
                    <a:pt x="141" y="40"/>
                    <a:pt x="141" y="40"/>
                  </a:cubicBezTo>
                  <a:cubicBezTo>
                    <a:pt x="141" y="41"/>
                    <a:pt x="142" y="41"/>
                    <a:pt x="142" y="41"/>
                  </a:cubicBezTo>
                  <a:cubicBezTo>
                    <a:pt x="142" y="41"/>
                    <a:pt x="142" y="42"/>
                    <a:pt x="142" y="42"/>
                  </a:cubicBezTo>
                  <a:cubicBezTo>
                    <a:pt x="142" y="42"/>
                    <a:pt x="142" y="42"/>
                    <a:pt x="142" y="42"/>
                  </a:cubicBezTo>
                  <a:cubicBezTo>
                    <a:pt x="143" y="42"/>
                    <a:pt x="143" y="42"/>
                    <a:pt x="143" y="43"/>
                  </a:cubicBezTo>
                  <a:cubicBezTo>
                    <a:pt x="143" y="43"/>
                    <a:pt x="143" y="43"/>
                    <a:pt x="143" y="43"/>
                  </a:cubicBezTo>
                  <a:cubicBezTo>
                    <a:pt x="144" y="43"/>
                    <a:pt x="144" y="43"/>
                    <a:pt x="144" y="43"/>
                  </a:cubicBezTo>
                  <a:cubicBezTo>
                    <a:pt x="144" y="43"/>
                    <a:pt x="144" y="44"/>
                    <a:pt x="145" y="44"/>
                  </a:cubicBezTo>
                  <a:cubicBezTo>
                    <a:pt x="145" y="44"/>
                    <a:pt x="146" y="45"/>
                    <a:pt x="146" y="45"/>
                  </a:cubicBezTo>
                  <a:cubicBezTo>
                    <a:pt x="147" y="45"/>
                    <a:pt x="147" y="45"/>
                    <a:pt x="147" y="45"/>
                  </a:cubicBezTo>
                  <a:cubicBezTo>
                    <a:pt x="147" y="45"/>
                    <a:pt x="147" y="45"/>
                    <a:pt x="147" y="45"/>
                  </a:cubicBezTo>
                  <a:cubicBezTo>
                    <a:pt x="146" y="44"/>
                    <a:pt x="146" y="44"/>
                    <a:pt x="146" y="44"/>
                  </a:cubicBezTo>
                  <a:cubicBezTo>
                    <a:pt x="146" y="43"/>
                    <a:pt x="146" y="43"/>
                    <a:pt x="145" y="43"/>
                  </a:cubicBezTo>
                  <a:cubicBezTo>
                    <a:pt x="146" y="43"/>
                    <a:pt x="146" y="43"/>
                    <a:pt x="146" y="43"/>
                  </a:cubicBezTo>
                  <a:cubicBezTo>
                    <a:pt x="147" y="44"/>
                    <a:pt x="147" y="44"/>
                    <a:pt x="147" y="44"/>
                  </a:cubicBezTo>
                  <a:cubicBezTo>
                    <a:pt x="147" y="44"/>
                    <a:pt x="147" y="44"/>
                    <a:pt x="148" y="45"/>
                  </a:cubicBezTo>
                  <a:cubicBezTo>
                    <a:pt x="148" y="45"/>
                    <a:pt x="148" y="45"/>
                    <a:pt x="148" y="45"/>
                  </a:cubicBezTo>
                  <a:cubicBezTo>
                    <a:pt x="148" y="45"/>
                    <a:pt x="148" y="46"/>
                    <a:pt x="149" y="46"/>
                  </a:cubicBezTo>
                  <a:cubicBezTo>
                    <a:pt x="149" y="45"/>
                    <a:pt x="148" y="45"/>
                    <a:pt x="148" y="45"/>
                  </a:cubicBezTo>
                  <a:cubicBezTo>
                    <a:pt x="148" y="45"/>
                    <a:pt x="148" y="45"/>
                    <a:pt x="148" y="44"/>
                  </a:cubicBezTo>
                  <a:cubicBezTo>
                    <a:pt x="149" y="44"/>
                    <a:pt x="149" y="44"/>
                    <a:pt x="149" y="44"/>
                  </a:cubicBezTo>
                  <a:cubicBezTo>
                    <a:pt x="149" y="44"/>
                    <a:pt x="149" y="44"/>
                    <a:pt x="149" y="44"/>
                  </a:cubicBezTo>
                  <a:cubicBezTo>
                    <a:pt x="149" y="44"/>
                    <a:pt x="149" y="44"/>
                    <a:pt x="149" y="44"/>
                  </a:cubicBezTo>
                  <a:cubicBezTo>
                    <a:pt x="149" y="43"/>
                    <a:pt x="149" y="43"/>
                    <a:pt x="149" y="43"/>
                  </a:cubicBezTo>
                  <a:cubicBezTo>
                    <a:pt x="148" y="43"/>
                    <a:pt x="148" y="43"/>
                    <a:pt x="148" y="43"/>
                  </a:cubicBezTo>
                  <a:cubicBezTo>
                    <a:pt x="148" y="43"/>
                    <a:pt x="148" y="43"/>
                    <a:pt x="148" y="42"/>
                  </a:cubicBezTo>
                  <a:cubicBezTo>
                    <a:pt x="148" y="42"/>
                    <a:pt x="148" y="42"/>
                    <a:pt x="147" y="42"/>
                  </a:cubicBezTo>
                  <a:cubicBezTo>
                    <a:pt x="147" y="42"/>
                    <a:pt x="147" y="41"/>
                    <a:pt x="147" y="41"/>
                  </a:cubicBezTo>
                  <a:cubicBezTo>
                    <a:pt x="147" y="41"/>
                    <a:pt x="147" y="41"/>
                    <a:pt x="147" y="40"/>
                  </a:cubicBezTo>
                  <a:cubicBezTo>
                    <a:pt x="147" y="40"/>
                    <a:pt x="147" y="40"/>
                    <a:pt x="147" y="40"/>
                  </a:cubicBezTo>
                  <a:cubicBezTo>
                    <a:pt x="147" y="40"/>
                    <a:pt x="147" y="40"/>
                    <a:pt x="147" y="40"/>
                  </a:cubicBezTo>
                  <a:cubicBezTo>
                    <a:pt x="148" y="40"/>
                    <a:pt x="148" y="41"/>
                    <a:pt x="148" y="41"/>
                  </a:cubicBezTo>
                  <a:cubicBezTo>
                    <a:pt x="148" y="41"/>
                    <a:pt x="148" y="41"/>
                    <a:pt x="148" y="41"/>
                  </a:cubicBezTo>
                  <a:cubicBezTo>
                    <a:pt x="148" y="42"/>
                    <a:pt x="148" y="42"/>
                    <a:pt x="148" y="42"/>
                  </a:cubicBezTo>
                  <a:cubicBezTo>
                    <a:pt x="149" y="42"/>
                    <a:pt x="149" y="42"/>
                    <a:pt x="149" y="42"/>
                  </a:cubicBezTo>
                  <a:cubicBezTo>
                    <a:pt x="149" y="43"/>
                    <a:pt x="149" y="43"/>
                    <a:pt x="149" y="43"/>
                  </a:cubicBezTo>
                  <a:cubicBezTo>
                    <a:pt x="149" y="43"/>
                    <a:pt x="150" y="43"/>
                    <a:pt x="150" y="43"/>
                  </a:cubicBezTo>
                  <a:cubicBezTo>
                    <a:pt x="150" y="43"/>
                    <a:pt x="150" y="43"/>
                    <a:pt x="150" y="42"/>
                  </a:cubicBezTo>
                  <a:cubicBezTo>
                    <a:pt x="150" y="43"/>
                    <a:pt x="150" y="43"/>
                    <a:pt x="151" y="43"/>
                  </a:cubicBezTo>
                  <a:cubicBezTo>
                    <a:pt x="151" y="43"/>
                    <a:pt x="151" y="43"/>
                    <a:pt x="151" y="42"/>
                  </a:cubicBezTo>
                  <a:cubicBezTo>
                    <a:pt x="151" y="42"/>
                    <a:pt x="152" y="42"/>
                    <a:pt x="152" y="42"/>
                  </a:cubicBezTo>
                  <a:cubicBezTo>
                    <a:pt x="152" y="42"/>
                    <a:pt x="151" y="41"/>
                    <a:pt x="150" y="41"/>
                  </a:cubicBezTo>
                  <a:cubicBezTo>
                    <a:pt x="150" y="41"/>
                    <a:pt x="150" y="40"/>
                    <a:pt x="150" y="40"/>
                  </a:cubicBezTo>
                  <a:cubicBezTo>
                    <a:pt x="150" y="40"/>
                    <a:pt x="150" y="40"/>
                    <a:pt x="149" y="39"/>
                  </a:cubicBezTo>
                  <a:cubicBezTo>
                    <a:pt x="149" y="39"/>
                    <a:pt x="149" y="39"/>
                    <a:pt x="148" y="38"/>
                  </a:cubicBezTo>
                  <a:cubicBezTo>
                    <a:pt x="147" y="38"/>
                    <a:pt x="147" y="37"/>
                    <a:pt x="147" y="37"/>
                  </a:cubicBezTo>
                  <a:cubicBezTo>
                    <a:pt x="147" y="37"/>
                    <a:pt x="147" y="37"/>
                    <a:pt x="148" y="37"/>
                  </a:cubicBezTo>
                  <a:cubicBezTo>
                    <a:pt x="147" y="37"/>
                    <a:pt x="147" y="37"/>
                    <a:pt x="147" y="36"/>
                  </a:cubicBezTo>
                  <a:cubicBezTo>
                    <a:pt x="147" y="36"/>
                    <a:pt x="147" y="36"/>
                    <a:pt x="147" y="36"/>
                  </a:cubicBezTo>
                  <a:cubicBezTo>
                    <a:pt x="147" y="35"/>
                    <a:pt x="147" y="35"/>
                    <a:pt x="146" y="35"/>
                  </a:cubicBezTo>
                  <a:cubicBezTo>
                    <a:pt x="146" y="35"/>
                    <a:pt x="146" y="35"/>
                    <a:pt x="146" y="34"/>
                  </a:cubicBezTo>
                  <a:cubicBezTo>
                    <a:pt x="146" y="34"/>
                    <a:pt x="146" y="34"/>
                    <a:pt x="146" y="34"/>
                  </a:cubicBezTo>
                  <a:cubicBezTo>
                    <a:pt x="145" y="34"/>
                    <a:pt x="145" y="34"/>
                    <a:pt x="145" y="33"/>
                  </a:cubicBezTo>
                  <a:cubicBezTo>
                    <a:pt x="145" y="33"/>
                    <a:pt x="145" y="33"/>
                    <a:pt x="144" y="33"/>
                  </a:cubicBezTo>
                  <a:cubicBezTo>
                    <a:pt x="144" y="33"/>
                    <a:pt x="144" y="33"/>
                    <a:pt x="144" y="32"/>
                  </a:cubicBezTo>
                  <a:cubicBezTo>
                    <a:pt x="144" y="32"/>
                    <a:pt x="142" y="31"/>
                    <a:pt x="142" y="31"/>
                  </a:cubicBezTo>
                  <a:cubicBezTo>
                    <a:pt x="142" y="31"/>
                    <a:pt x="142" y="31"/>
                    <a:pt x="142" y="31"/>
                  </a:cubicBezTo>
                  <a:cubicBezTo>
                    <a:pt x="141" y="30"/>
                    <a:pt x="141" y="30"/>
                    <a:pt x="141" y="30"/>
                  </a:cubicBezTo>
                  <a:cubicBezTo>
                    <a:pt x="141" y="30"/>
                    <a:pt x="141" y="30"/>
                    <a:pt x="141" y="29"/>
                  </a:cubicBezTo>
                  <a:cubicBezTo>
                    <a:pt x="140" y="29"/>
                    <a:pt x="140" y="29"/>
                    <a:pt x="140" y="29"/>
                  </a:cubicBezTo>
                  <a:cubicBezTo>
                    <a:pt x="140" y="29"/>
                    <a:pt x="140" y="29"/>
                    <a:pt x="140" y="29"/>
                  </a:cubicBezTo>
                  <a:cubicBezTo>
                    <a:pt x="140" y="29"/>
                    <a:pt x="140" y="29"/>
                    <a:pt x="140" y="29"/>
                  </a:cubicBezTo>
                  <a:cubicBezTo>
                    <a:pt x="140" y="28"/>
                    <a:pt x="139" y="28"/>
                    <a:pt x="139" y="28"/>
                  </a:cubicBezTo>
                  <a:cubicBezTo>
                    <a:pt x="139" y="27"/>
                    <a:pt x="139" y="27"/>
                    <a:pt x="138" y="27"/>
                  </a:cubicBezTo>
                  <a:cubicBezTo>
                    <a:pt x="138" y="27"/>
                    <a:pt x="138" y="27"/>
                    <a:pt x="137" y="27"/>
                  </a:cubicBezTo>
                  <a:cubicBezTo>
                    <a:pt x="137" y="26"/>
                    <a:pt x="136" y="26"/>
                    <a:pt x="136" y="26"/>
                  </a:cubicBezTo>
                  <a:cubicBezTo>
                    <a:pt x="136" y="26"/>
                    <a:pt x="136" y="26"/>
                    <a:pt x="136" y="26"/>
                  </a:cubicBezTo>
                  <a:cubicBezTo>
                    <a:pt x="136" y="27"/>
                    <a:pt x="136" y="27"/>
                    <a:pt x="137" y="27"/>
                  </a:cubicBezTo>
                  <a:cubicBezTo>
                    <a:pt x="137" y="27"/>
                    <a:pt x="137" y="28"/>
                    <a:pt x="137" y="28"/>
                  </a:cubicBezTo>
                  <a:cubicBezTo>
                    <a:pt x="138" y="28"/>
                    <a:pt x="138" y="28"/>
                    <a:pt x="138" y="28"/>
                  </a:cubicBezTo>
                  <a:cubicBezTo>
                    <a:pt x="138" y="28"/>
                    <a:pt x="138" y="28"/>
                    <a:pt x="137" y="28"/>
                  </a:cubicBezTo>
                  <a:cubicBezTo>
                    <a:pt x="137" y="28"/>
                    <a:pt x="137" y="28"/>
                    <a:pt x="136" y="28"/>
                  </a:cubicBezTo>
                  <a:cubicBezTo>
                    <a:pt x="136" y="28"/>
                    <a:pt x="136" y="28"/>
                    <a:pt x="135" y="28"/>
                  </a:cubicBezTo>
                  <a:cubicBezTo>
                    <a:pt x="135" y="28"/>
                    <a:pt x="136" y="28"/>
                    <a:pt x="136" y="27"/>
                  </a:cubicBezTo>
                  <a:cubicBezTo>
                    <a:pt x="136" y="27"/>
                    <a:pt x="136" y="26"/>
                    <a:pt x="136" y="26"/>
                  </a:cubicBezTo>
                  <a:cubicBezTo>
                    <a:pt x="135" y="26"/>
                    <a:pt x="135" y="25"/>
                    <a:pt x="134" y="25"/>
                  </a:cubicBezTo>
                  <a:cubicBezTo>
                    <a:pt x="134" y="25"/>
                    <a:pt x="134" y="25"/>
                    <a:pt x="133" y="25"/>
                  </a:cubicBezTo>
                  <a:cubicBezTo>
                    <a:pt x="133" y="25"/>
                    <a:pt x="133" y="25"/>
                    <a:pt x="132" y="25"/>
                  </a:cubicBezTo>
                  <a:cubicBezTo>
                    <a:pt x="132" y="25"/>
                    <a:pt x="132" y="25"/>
                    <a:pt x="132" y="25"/>
                  </a:cubicBezTo>
                  <a:cubicBezTo>
                    <a:pt x="131" y="25"/>
                    <a:pt x="131" y="26"/>
                    <a:pt x="131" y="26"/>
                  </a:cubicBezTo>
                  <a:cubicBezTo>
                    <a:pt x="132" y="26"/>
                    <a:pt x="132" y="26"/>
                    <a:pt x="132" y="26"/>
                  </a:cubicBezTo>
                  <a:cubicBezTo>
                    <a:pt x="132" y="26"/>
                    <a:pt x="131" y="26"/>
                    <a:pt x="131" y="26"/>
                  </a:cubicBezTo>
                  <a:cubicBezTo>
                    <a:pt x="131" y="26"/>
                    <a:pt x="131" y="27"/>
                    <a:pt x="132" y="27"/>
                  </a:cubicBezTo>
                  <a:cubicBezTo>
                    <a:pt x="132" y="27"/>
                    <a:pt x="130" y="27"/>
                    <a:pt x="131" y="26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1" y="25"/>
                    <a:pt x="132" y="24"/>
                    <a:pt x="132" y="24"/>
                  </a:cubicBezTo>
                  <a:cubicBezTo>
                    <a:pt x="132" y="24"/>
                    <a:pt x="131" y="24"/>
                    <a:pt x="130" y="24"/>
                  </a:cubicBezTo>
                  <a:cubicBezTo>
                    <a:pt x="130" y="24"/>
                    <a:pt x="129" y="24"/>
                    <a:pt x="128" y="24"/>
                  </a:cubicBezTo>
                  <a:cubicBezTo>
                    <a:pt x="127" y="25"/>
                    <a:pt x="127" y="26"/>
                    <a:pt x="127" y="26"/>
                  </a:cubicBezTo>
                  <a:cubicBezTo>
                    <a:pt x="128" y="26"/>
                    <a:pt x="128" y="26"/>
                    <a:pt x="129" y="26"/>
                  </a:cubicBezTo>
                  <a:cubicBezTo>
                    <a:pt x="128" y="26"/>
                    <a:pt x="128" y="26"/>
                    <a:pt x="127" y="26"/>
                  </a:cubicBezTo>
                  <a:cubicBezTo>
                    <a:pt x="127" y="26"/>
                    <a:pt x="128" y="27"/>
                    <a:pt x="129" y="27"/>
                  </a:cubicBezTo>
                  <a:cubicBezTo>
                    <a:pt x="129" y="27"/>
                    <a:pt x="129" y="28"/>
                    <a:pt x="130" y="28"/>
                  </a:cubicBezTo>
                  <a:cubicBezTo>
                    <a:pt x="130" y="28"/>
                    <a:pt x="130" y="28"/>
                    <a:pt x="131" y="29"/>
                  </a:cubicBezTo>
                  <a:cubicBezTo>
                    <a:pt x="131" y="29"/>
                    <a:pt x="130" y="31"/>
                    <a:pt x="130" y="31"/>
                  </a:cubicBezTo>
                  <a:cubicBezTo>
                    <a:pt x="130" y="31"/>
                    <a:pt x="130" y="30"/>
                    <a:pt x="129" y="30"/>
                  </a:cubicBezTo>
                  <a:cubicBezTo>
                    <a:pt x="129" y="30"/>
                    <a:pt x="129" y="31"/>
                    <a:pt x="129" y="31"/>
                  </a:cubicBezTo>
                  <a:cubicBezTo>
                    <a:pt x="129" y="31"/>
                    <a:pt x="128" y="31"/>
                    <a:pt x="128" y="30"/>
                  </a:cubicBezTo>
                  <a:cubicBezTo>
                    <a:pt x="128" y="29"/>
                    <a:pt x="129" y="30"/>
                    <a:pt x="128" y="29"/>
                  </a:cubicBezTo>
                  <a:cubicBezTo>
                    <a:pt x="128" y="29"/>
                    <a:pt x="128" y="29"/>
                    <a:pt x="127" y="28"/>
                  </a:cubicBezTo>
                  <a:cubicBezTo>
                    <a:pt x="127" y="28"/>
                    <a:pt x="126" y="28"/>
                    <a:pt x="126" y="29"/>
                  </a:cubicBezTo>
                  <a:cubicBezTo>
                    <a:pt x="126" y="29"/>
                    <a:pt x="125" y="29"/>
                    <a:pt x="126" y="28"/>
                  </a:cubicBezTo>
                  <a:cubicBezTo>
                    <a:pt x="127" y="27"/>
                    <a:pt x="126" y="27"/>
                    <a:pt x="126" y="27"/>
                  </a:cubicBezTo>
                  <a:cubicBezTo>
                    <a:pt x="125" y="27"/>
                    <a:pt x="125" y="27"/>
                    <a:pt x="125" y="27"/>
                  </a:cubicBezTo>
                  <a:cubicBezTo>
                    <a:pt x="125" y="27"/>
                    <a:pt x="125" y="27"/>
                    <a:pt x="124" y="27"/>
                  </a:cubicBezTo>
                  <a:cubicBezTo>
                    <a:pt x="124" y="26"/>
                    <a:pt x="125" y="26"/>
                    <a:pt x="125" y="26"/>
                  </a:cubicBezTo>
                  <a:cubicBezTo>
                    <a:pt x="125" y="26"/>
                    <a:pt x="125" y="26"/>
                    <a:pt x="124" y="25"/>
                  </a:cubicBezTo>
                  <a:cubicBezTo>
                    <a:pt x="124" y="25"/>
                    <a:pt x="124" y="25"/>
                    <a:pt x="123" y="24"/>
                  </a:cubicBezTo>
                  <a:cubicBezTo>
                    <a:pt x="123" y="24"/>
                    <a:pt x="124" y="24"/>
                    <a:pt x="124" y="23"/>
                  </a:cubicBezTo>
                  <a:cubicBezTo>
                    <a:pt x="124" y="23"/>
                    <a:pt x="125" y="23"/>
                    <a:pt x="125" y="23"/>
                  </a:cubicBezTo>
                  <a:cubicBezTo>
                    <a:pt x="125" y="23"/>
                    <a:pt x="125" y="23"/>
                    <a:pt x="126" y="23"/>
                  </a:cubicBezTo>
                  <a:cubicBezTo>
                    <a:pt x="126" y="23"/>
                    <a:pt x="127" y="23"/>
                    <a:pt x="128" y="23"/>
                  </a:cubicBezTo>
                  <a:cubicBezTo>
                    <a:pt x="128" y="23"/>
                    <a:pt x="128" y="22"/>
                    <a:pt x="127" y="22"/>
                  </a:cubicBezTo>
                  <a:cubicBezTo>
                    <a:pt x="126" y="23"/>
                    <a:pt x="126" y="22"/>
                    <a:pt x="126" y="22"/>
                  </a:cubicBezTo>
                  <a:cubicBezTo>
                    <a:pt x="126" y="22"/>
                    <a:pt x="123" y="21"/>
                    <a:pt x="123" y="21"/>
                  </a:cubicBezTo>
                  <a:cubicBezTo>
                    <a:pt x="122" y="21"/>
                    <a:pt x="122" y="22"/>
                    <a:pt x="122" y="22"/>
                  </a:cubicBezTo>
                  <a:cubicBezTo>
                    <a:pt x="122" y="22"/>
                    <a:pt x="122" y="22"/>
                    <a:pt x="122" y="23"/>
                  </a:cubicBezTo>
                  <a:cubicBezTo>
                    <a:pt x="122" y="23"/>
                    <a:pt x="122" y="23"/>
                    <a:pt x="122" y="23"/>
                  </a:cubicBezTo>
                  <a:cubicBezTo>
                    <a:pt x="122" y="23"/>
                    <a:pt x="122" y="23"/>
                    <a:pt x="121" y="24"/>
                  </a:cubicBezTo>
                  <a:cubicBezTo>
                    <a:pt x="121" y="23"/>
                    <a:pt x="121" y="23"/>
                    <a:pt x="121" y="23"/>
                  </a:cubicBezTo>
                  <a:cubicBezTo>
                    <a:pt x="121" y="23"/>
                    <a:pt x="121" y="23"/>
                    <a:pt x="121" y="23"/>
                  </a:cubicBezTo>
                  <a:cubicBezTo>
                    <a:pt x="121" y="22"/>
                    <a:pt x="121" y="22"/>
                    <a:pt x="121" y="21"/>
                  </a:cubicBezTo>
                  <a:cubicBezTo>
                    <a:pt x="121" y="21"/>
                    <a:pt x="121" y="21"/>
                    <a:pt x="120" y="21"/>
                  </a:cubicBezTo>
                  <a:cubicBezTo>
                    <a:pt x="120" y="20"/>
                    <a:pt x="120" y="20"/>
                    <a:pt x="120" y="20"/>
                  </a:cubicBezTo>
                  <a:cubicBezTo>
                    <a:pt x="120" y="20"/>
                    <a:pt x="119" y="20"/>
                    <a:pt x="119" y="20"/>
                  </a:cubicBezTo>
                  <a:cubicBezTo>
                    <a:pt x="118" y="20"/>
                    <a:pt x="118" y="20"/>
                    <a:pt x="118" y="20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17" y="20"/>
                    <a:pt x="117" y="20"/>
                    <a:pt x="117" y="21"/>
                  </a:cubicBezTo>
                  <a:cubicBezTo>
                    <a:pt x="117" y="21"/>
                    <a:pt x="117" y="21"/>
                    <a:pt x="117" y="21"/>
                  </a:cubicBezTo>
                  <a:cubicBezTo>
                    <a:pt x="117" y="21"/>
                    <a:pt x="117" y="21"/>
                    <a:pt x="116" y="20"/>
                  </a:cubicBezTo>
                  <a:cubicBezTo>
                    <a:pt x="116" y="20"/>
                    <a:pt x="116" y="20"/>
                    <a:pt x="116" y="21"/>
                  </a:cubicBezTo>
                  <a:cubicBezTo>
                    <a:pt x="115" y="21"/>
                    <a:pt x="115" y="21"/>
                    <a:pt x="115" y="21"/>
                  </a:cubicBezTo>
                  <a:cubicBezTo>
                    <a:pt x="116" y="21"/>
                    <a:pt x="116" y="21"/>
                    <a:pt x="116" y="22"/>
                  </a:cubicBezTo>
                  <a:cubicBezTo>
                    <a:pt x="117" y="22"/>
                    <a:pt x="117" y="22"/>
                    <a:pt x="117" y="22"/>
                  </a:cubicBezTo>
                  <a:cubicBezTo>
                    <a:pt x="118" y="22"/>
                    <a:pt x="118" y="23"/>
                    <a:pt x="118" y="23"/>
                  </a:cubicBezTo>
                  <a:cubicBezTo>
                    <a:pt x="118" y="23"/>
                    <a:pt x="119" y="23"/>
                    <a:pt x="119" y="23"/>
                  </a:cubicBezTo>
                  <a:cubicBezTo>
                    <a:pt x="119" y="23"/>
                    <a:pt x="120" y="23"/>
                    <a:pt x="120" y="23"/>
                  </a:cubicBezTo>
                  <a:cubicBezTo>
                    <a:pt x="120" y="24"/>
                    <a:pt x="120" y="24"/>
                    <a:pt x="121" y="24"/>
                  </a:cubicBezTo>
                  <a:cubicBezTo>
                    <a:pt x="121" y="24"/>
                    <a:pt x="120" y="24"/>
                    <a:pt x="120" y="25"/>
                  </a:cubicBezTo>
                  <a:cubicBezTo>
                    <a:pt x="120" y="25"/>
                    <a:pt x="121" y="25"/>
                    <a:pt x="120" y="26"/>
                  </a:cubicBezTo>
                  <a:cubicBezTo>
                    <a:pt x="120" y="26"/>
                    <a:pt x="120" y="25"/>
                    <a:pt x="120" y="25"/>
                  </a:cubicBezTo>
                  <a:cubicBezTo>
                    <a:pt x="120" y="25"/>
                    <a:pt x="119" y="25"/>
                    <a:pt x="119" y="25"/>
                  </a:cubicBezTo>
                  <a:cubicBezTo>
                    <a:pt x="118" y="25"/>
                    <a:pt x="118" y="26"/>
                    <a:pt x="118" y="26"/>
                  </a:cubicBezTo>
                  <a:cubicBezTo>
                    <a:pt x="118" y="26"/>
                    <a:pt x="118" y="26"/>
                    <a:pt x="118" y="26"/>
                  </a:cubicBezTo>
                  <a:cubicBezTo>
                    <a:pt x="118" y="26"/>
                    <a:pt x="118" y="26"/>
                    <a:pt x="117" y="27"/>
                  </a:cubicBezTo>
                  <a:cubicBezTo>
                    <a:pt x="117" y="27"/>
                    <a:pt x="116" y="27"/>
                    <a:pt x="115" y="27"/>
                  </a:cubicBezTo>
                  <a:cubicBezTo>
                    <a:pt x="114" y="26"/>
                    <a:pt x="112" y="25"/>
                    <a:pt x="112" y="25"/>
                  </a:cubicBezTo>
                  <a:cubicBezTo>
                    <a:pt x="111" y="24"/>
                    <a:pt x="110" y="24"/>
                    <a:pt x="109" y="24"/>
                  </a:cubicBezTo>
                  <a:cubicBezTo>
                    <a:pt x="109" y="24"/>
                    <a:pt x="108" y="24"/>
                    <a:pt x="108" y="24"/>
                  </a:cubicBezTo>
                  <a:cubicBezTo>
                    <a:pt x="107" y="25"/>
                    <a:pt x="109" y="25"/>
                    <a:pt x="108" y="27"/>
                  </a:cubicBezTo>
                  <a:cubicBezTo>
                    <a:pt x="108" y="27"/>
                    <a:pt x="109" y="25"/>
                    <a:pt x="107" y="25"/>
                  </a:cubicBezTo>
                  <a:cubicBezTo>
                    <a:pt x="107" y="25"/>
                    <a:pt x="107" y="25"/>
                    <a:pt x="106" y="25"/>
                  </a:cubicBezTo>
                  <a:cubicBezTo>
                    <a:pt x="106" y="25"/>
                    <a:pt x="107" y="24"/>
                    <a:pt x="106" y="24"/>
                  </a:cubicBezTo>
                  <a:cubicBezTo>
                    <a:pt x="106" y="24"/>
                    <a:pt x="105" y="25"/>
                    <a:pt x="104" y="25"/>
                  </a:cubicBezTo>
                  <a:cubicBezTo>
                    <a:pt x="102" y="24"/>
                    <a:pt x="101" y="24"/>
                    <a:pt x="101" y="24"/>
                  </a:cubicBezTo>
                  <a:cubicBezTo>
                    <a:pt x="102" y="24"/>
                    <a:pt x="102" y="24"/>
                    <a:pt x="103" y="23"/>
                  </a:cubicBezTo>
                  <a:cubicBezTo>
                    <a:pt x="103" y="23"/>
                    <a:pt x="103" y="23"/>
                    <a:pt x="101" y="22"/>
                  </a:cubicBezTo>
                  <a:cubicBezTo>
                    <a:pt x="100" y="22"/>
                    <a:pt x="99" y="22"/>
                    <a:pt x="99" y="22"/>
                  </a:cubicBezTo>
                  <a:cubicBezTo>
                    <a:pt x="99" y="22"/>
                    <a:pt x="99" y="22"/>
                    <a:pt x="98" y="22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6" y="21"/>
                    <a:pt x="94" y="20"/>
                    <a:pt x="94" y="21"/>
                  </a:cubicBezTo>
                  <a:cubicBezTo>
                    <a:pt x="94" y="21"/>
                    <a:pt x="94" y="21"/>
                    <a:pt x="93" y="21"/>
                  </a:cubicBezTo>
                  <a:cubicBezTo>
                    <a:pt x="93" y="21"/>
                    <a:pt x="94" y="21"/>
                    <a:pt x="94" y="20"/>
                  </a:cubicBezTo>
                  <a:cubicBezTo>
                    <a:pt x="93" y="20"/>
                    <a:pt x="93" y="20"/>
                    <a:pt x="93" y="20"/>
                  </a:cubicBezTo>
                  <a:cubicBezTo>
                    <a:pt x="93" y="20"/>
                    <a:pt x="93" y="20"/>
                    <a:pt x="93" y="20"/>
                  </a:cubicBezTo>
                  <a:cubicBezTo>
                    <a:pt x="93" y="20"/>
                    <a:pt x="92" y="21"/>
                    <a:pt x="92" y="21"/>
                  </a:cubicBezTo>
                  <a:cubicBezTo>
                    <a:pt x="91" y="21"/>
                    <a:pt x="91" y="20"/>
                    <a:pt x="91" y="20"/>
                  </a:cubicBezTo>
                  <a:cubicBezTo>
                    <a:pt x="91" y="20"/>
                    <a:pt x="90" y="19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8" y="20"/>
                    <a:pt x="88" y="20"/>
                    <a:pt x="87" y="20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5" y="20"/>
                    <a:pt x="85" y="20"/>
                    <a:pt x="85" y="20"/>
                  </a:cubicBezTo>
                  <a:cubicBezTo>
                    <a:pt x="85" y="20"/>
                    <a:pt x="84" y="20"/>
                    <a:pt x="84" y="20"/>
                  </a:cubicBezTo>
                  <a:cubicBezTo>
                    <a:pt x="84" y="20"/>
                    <a:pt x="83" y="20"/>
                    <a:pt x="82" y="20"/>
                  </a:cubicBezTo>
                  <a:cubicBezTo>
                    <a:pt x="81" y="20"/>
                    <a:pt x="80" y="21"/>
                    <a:pt x="80" y="21"/>
                  </a:cubicBezTo>
                  <a:cubicBezTo>
                    <a:pt x="80" y="21"/>
                    <a:pt x="80" y="21"/>
                    <a:pt x="80" y="20"/>
                  </a:cubicBezTo>
                  <a:cubicBezTo>
                    <a:pt x="80" y="20"/>
                    <a:pt x="79" y="20"/>
                    <a:pt x="79" y="20"/>
                  </a:cubicBezTo>
                  <a:cubicBezTo>
                    <a:pt x="79" y="20"/>
                    <a:pt x="78" y="20"/>
                    <a:pt x="78" y="20"/>
                  </a:cubicBezTo>
                  <a:cubicBezTo>
                    <a:pt x="78" y="20"/>
                    <a:pt x="77" y="20"/>
                    <a:pt x="77" y="20"/>
                  </a:cubicBezTo>
                  <a:cubicBezTo>
                    <a:pt x="76" y="20"/>
                    <a:pt x="76" y="20"/>
                    <a:pt x="75" y="20"/>
                  </a:cubicBezTo>
                  <a:cubicBezTo>
                    <a:pt x="74" y="20"/>
                    <a:pt x="73" y="20"/>
                    <a:pt x="73" y="20"/>
                  </a:cubicBezTo>
                  <a:cubicBezTo>
                    <a:pt x="73" y="20"/>
                    <a:pt x="73" y="20"/>
                    <a:pt x="72" y="20"/>
                  </a:cubicBezTo>
                  <a:cubicBezTo>
                    <a:pt x="72" y="20"/>
                    <a:pt x="68" y="20"/>
                    <a:pt x="68" y="20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67" y="20"/>
                    <a:pt x="67" y="20"/>
                    <a:pt x="66" y="20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65" y="20"/>
                    <a:pt x="65" y="20"/>
                    <a:pt x="64" y="20"/>
                  </a:cubicBezTo>
                  <a:cubicBezTo>
                    <a:pt x="64" y="20"/>
                    <a:pt x="64" y="20"/>
                    <a:pt x="64" y="21"/>
                  </a:cubicBezTo>
                  <a:cubicBezTo>
                    <a:pt x="63" y="21"/>
                    <a:pt x="63" y="21"/>
                    <a:pt x="62" y="21"/>
                  </a:cubicBezTo>
                  <a:cubicBezTo>
                    <a:pt x="62" y="21"/>
                    <a:pt x="62" y="21"/>
                    <a:pt x="61" y="21"/>
                  </a:cubicBezTo>
                  <a:cubicBezTo>
                    <a:pt x="61" y="21"/>
                    <a:pt x="61" y="21"/>
                    <a:pt x="60" y="22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79" y="12"/>
                    <a:pt x="102" y="9"/>
                    <a:pt x="124" y="15"/>
                  </a:cubicBezTo>
                  <a:cubicBezTo>
                    <a:pt x="124" y="15"/>
                    <a:pt x="124" y="15"/>
                    <a:pt x="124" y="15"/>
                  </a:cubicBezTo>
                  <a:cubicBezTo>
                    <a:pt x="124" y="15"/>
                    <a:pt x="124" y="15"/>
                    <a:pt x="124" y="15"/>
                  </a:cubicBezTo>
                  <a:cubicBezTo>
                    <a:pt x="124" y="15"/>
                    <a:pt x="124" y="15"/>
                    <a:pt x="124" y="15"/>
                  </a:cubicBezTo>
                  <a:cubicBezTo>
                    <a:pt x="125" y="16"/>
                    <a:pt x="125" y="16"/>
                    <a:pt x="125" y="16"/>
                  </a:cubicBezTo>
                  <a:cubicBezTo>
                    <a:pt x="125" y="16"/>
                    <a:pt x="125" y="16"/>
                    <a:pt x="125" y="16"/>
                  </a:cubicBezTo>
                  <a:cubicBezTo>
                    <a:pt x="125" y="16"/>
                    <a:pt x="125" y="16"/>
                    <a:pt x="126" y="16"/>
                  </a:cubicBezTo>
                  <a:cubicBezTo>
                    <a:pt x="126" y="17"/>
                    <a:pt x="126" y="17"/>
                    <a:pt x="126" y="17"/>
                  </a:cubicBezTo>
                  <a:cubicBezTo>
                    <a:pt x="127" y="17"/>
                    <a:pt x="127" y="18"/>
                    <a:pt x="127" y="18"/>
                  </a:cubicBezTo>
                  <a:cubicBezTo>
                    <a:pt x="128" y="18"/>
                    <a:pt x="128" y="18"/>
                    <a:pt x="128" y="18"/>
                  </a:cubicBezTo>
                  <a:cubicBezTo>
                    <a:pt x="129" y="18"/>
                    <a:pt x="129" y="18"/>
                    <a:pt x="129" y="18"/>
                  </a:cubicBezTo>
                  <a:cubicBezTo>
                    <a:pt x="130" y="18"/>
                    <a:pt x="130" y="19"/>
                    <a:pt x="130" y="19"/>
                  </a:cubicBezTo>
                  <a:cubicBezTo>
                    <a:pt x="130" y="19"/>
                    <a:pt x="130" y="19"/>
                    <a:pt x="131" y="19"/>
                  </a:cubicBezTo>
                  <a:cubicBezTo>
                    <a:pt x="131" y="19"/>
                    <a:pt x="131" y="18"/>
                    <a:pt x="132" y="18"/>
                  </a:cubicBezTo>
                  <a:cubicBezTo>
                    <a:pt x="132" y="18"/>
                    <a:pt x="131" y="18"/>
                    <a:pt x="131" y="19"/>
                  </a:cubicBezTo>
                  <a:cubicBezTo>
                    <a:pt x="131" y="19"/>
                    <a:pt x="131" y="19"/>
                    <a:pt x="132" y="19"/>
                  </a:cubicBezTo>
                  <a:cubicBezTo>
                    <a:pt x="132" y="19"/>
                    <a:pt x="132" y="20"/>
                    <a:pt x="133" y="20"/>
                  </a:cubicBezTo>
                  <a:cubicBezTo>
                    <a:pt x="133" y="20"/>
                    <a:pt x="133" y="20"/>
                    <a:pt x="133" y="21"/>
                  </a:cubicBezTo>
                  <a:cubicBezTo>
                    <a:pt x="133" y="20"/>
                    <a:pt x="133" y="20"/>
                    <a:pt x="133" y="20"/>
                  </a:cubicBezTo>
                  <a:cubicBezTo>
                    <a:pt x="132" y="20"/>
                    <a:pt x="132" y="20"/>
                    <a:pt x="132" y="20"/>
                  </a:cubicBezTo>
                  <a:cubicBezTo>
                    <a:pt x="132" y="19"/>
                    <a:pt x="131" y="19"/>
                    <a:pt x="131" y="19"/>
                  </a:cubicBezTo>
                  <a:cubicBezTo>
                    <a:pt x="131" y="19"/>
                    <a:pt x="131" y="19"/>
                    <a:pt x="130" y="19"/>
                  </a:cubicBezTo>
                  <a:cubicBezTo>
                    <a:pt x="131" y="19"/>
                    <a:pt x="131" y="19"/>
                    <a:pt x="131" y="19"/>
                  </a:cubicBezTo>
                  <a:cubicBezTo>
                    <a:pt x="131" y="20"/>
                    <a:pt x="131" y="20"/>
                    <a:pt x="131" y="20"/>
                  </a:cubicBezTo>
                  <a:cubicBezTo>
                    <a:pt x="131" y="20"/>
                    <a:pt x="131" y="20"/>
                    <a:pt x="131" y="20"/>
                  </a:cubicBezTo>
                  <a:cubicBezTo>
                    <a:pt x="131" y="20"/>
                    <a:pt x="130" y="20"/>
                    <a:pt x="130" y="20"/>
                  </a:cubicBezTo>
                  <a:cubicBezTo>
                    <a:pt x="130" y="20"/>
                    <a:pt x="129" y="20"/>
                    <a:pt x="129" y="20"/>
                  </a:cubicBezTo>
                  <a:cubicBezTo>
                    <a:pt x="129" y="19"/>
                    <a:pt x="129" y="20"/>
                    <a:pt x="129" y="20"/>
                  </a:cubicBezTo>
                  <a:cubicBezTo>
                    <a:pt x="129" y="20"/>
                    <a:pt x="128" y="19"/>
                    <a:pt x="128" y="20"/>
                  </a:cubicBezTo>
                  <a:cubicBezTo>
                    <a:pt x="128" y="20"/>
                    <a:pt x="128" y="20"/>
                    <a:pt x="128" y="20"/>
                  </a:cubicBezTo>
                  <a:cubicBezTo>
                    <a:pt x="128" y="20"/>
                    <a:pt x="128" y="20"/>
                    <a:pt x="127" y="19"/>
                  </a:cubicBezTo>
                  <a:cubicBezTo>
                    <a:pt x="127" y="19"/>
                    <a:pt x="127" y="19"/>
                    <a:pt x="127" y="19"/>
                  </a:cubicBezTo>
                  <a:cubicBezTo>
                    <a:pt x="126" y="19"/>
                    <a:pt x="126" y="19"/>
                    <a:pt x="126" y="19"/>
                  </a:cubicBezTo>
                  <a:cubicBezTo>
                    <a:pt x="126" y="19"/>
                    <a:pt x="126" y="19"/>
                    <a:pt x="126" y="19"/>
                  </a:cubicBezTo>
                  <a:cubicBezTo>
                    <a:pt x="126" y="19"/>
                    <a:pt x="126" y="18"/>
                    <a:pt x="125" y="18"/>
                  </a:cubicBezTo>
                  <a:cubicBezTo>
                    <a:pt x="125" y="18"/>
                    <a:pt x="125" y="18"/>
                    <a:pt x="124" y="18"/>
                  </a:cubicBezTo>
                  <a:cubicBezTo>
                    <a:pt x="124" y="18"/>
                    <a:pt x="124" y="18"/>
                    <a:pt x="123" y="18"/>
                  </a:cubicBezTo>
                  <a:cubicBezTo>
                    <a:pt x="123" y="18"/>
                    <a:pt x="123" y="18"/>
                    <a:pt x="122" y="17"/>
                  </a:cubicBezTo>
                  <a:cubicBezTo>
                    <a:pt x="122" y="17"/>
                    <a:pt x="122" y="17"/>
                    <a:pt x="122" y="17"/>
                  </a:cubicBezTo>
                  <a:cubicBezTo>
                    <a:pt x="122" y="17"/>
                    <a:pt x="123" y="18"/>
                    <a:pt x="123" y="18"/>
                  </a:cubicBezTo>
                  <a:cubicBezTo>
                    <a:pt x="123" y="19"/>
                    <a:pt x="124" y="19"/>
                    <a:pt x="124" y="19"/>
                  </a:cubicBezTo>
                  <a:cubicBezTo>
                    <a:pt x="124" y="19"/>
                    <a:pt x="124" y="19"/>
                    <a:pt x="125" y="19"/>
                  </a:cubicBezTo>
                  <a:cubicBezTo>
                    <a:pt x="125" y="19"/>
                    <a:pt x="125" y="19"/>
                    <a:pt x="126" y="19"/>
                  </a:cubicBezTo>
                  <a:cubicBezTo>
                    <a:pt x="126" y="20"/>
                    <a:pt x="126" y="20"/>
                    <a:pt x="126" y="20"/>
                  </a:cubicBezTo>
                  <a:cubicBezTo>
                    <a:pt x="126" y="20"/>
                    <a:pt x="126" y="20"/>
                    <a:pt x="126" y="20"/>
                  </a:cubicBezTo>
                  <a:cubicBezTo>
                    <a:pt x="126" y="20"/>
                    <a:pt x="126" y="20"/>
                    <a:pt x="126" y="20"/>
                  </a:cubicBezTo>
                  <a:cubicBezTo>
                    <a:pt x="126" y="21"/>
                    <a:pt x="126" y="21"/>
                    <a:pt x="126" y="21"/>
                  </a:cubicBezTo>
                  <a:cubicBezTo>
                    <a:pt x="126" y="21"/>
                    <a:pt x="126" y="21"/>
                    <a:pt x="126" y="21"/>
                  </a:cubicBezTo>
                  <a:cubicBezTo>
                    <a:pt x="127" y="21"/>
                    <a:pt x="127" y="22"/>
                    <a:pt x="127" y="22"/>
                  </a:cubicBezTo>
                  <a:cubicBezTo>
                    <a:pt x="127" y="22"/>
                    <a:pt x="127" y="22"/>
                    <a:pt x="128" y="22"/>
                  </a:cubicBezTo>
                  <a:cubicBezTo>
                    <a:pt x="128" y="22"/>
                    <a:pt x="128" y="22"/>
                    <a:pt x="129" y="22"/>
                  </a:cubicBezTo>
                  <a:cubicBezTo>
                    <a:pt x="129" y="22"/>
                    <a:pt x="129" y="22"/>
                    <a:pt x="129" y="22"/>
                  </a:cubicBezTo>
                  <a:cubicBezTo>
                    <a:pt x="130" y="23"/>
                    <a:pt x="130" y="23"/>
                    <a:pt x="131" y="23"/>
                  </a:cubicBezTo>
                  <a:cubicBezTo>
                    <a:pt x="132" y="24"/>
                    <a:pt x="133" y="24"/>
                    <a:pt x="134" y="24"/>
                  </a:cubicBezTo>
                  <a:cubicBezTo>
                    <a:pt x="134" y="24"/>
                    <a:pt x="135" y="25"/>
                    <a:pt x="135" y="25"/>
                  </a:cubicBezTo>
                  <a:cubicBezTo>
                    <a:pt x="135" y="25"/>
                    <a:pt x="135" y="25"/>
                    <a:pt x="136" y="25"/>
                  </a:cubicBezTo>
                  <a:cubicBezTo>
                    <a:pt x="136" y="25"/>
                    <a:pt x="136" y="25"/>
                    <a:pt x="137" y="25"/>
                  </a:cubicBezTo>
                  <a:cubicBezTo>
                    <a:pt x="137" y="25"/>
                    <a:pt x="137" y="25"/>
                    <a:pt x="137" y="25"/>
                  </a:cubicBezTo>
                  <a:cubicBezTo>
                    <a:pt x="137" y="25"/>
                    <a:pt x="137" y="25"/>
                    <a:pt x="137" y="25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6" y="24"/>
                    <a:pt x="136" y="24"/>
                    <a:pt x="136" y="23"/>
                  </a:cubicBezTo>
                  <a:cubicBezTo>
                    <a:pt x="135" y="23"/>
                    <a:pt x="135" y="23"/>
                    <a:pt x="134" y="23"/>
                  </a:cubicBezTo>
                  <a:cubicBezTo>
                    <a:pt x="133" y="23"/>
                    <a:pt x="133" y="23"/>
                    <a:pt x="132" y="22"/>
                  </a:cubicBezTo>
                  <a:cubicBezTo>
                    <a:pt x="132" y="22"/>
                    <a:pt x="131" y="23"/>
                    <a:pt x="131" y="22"/>
                  </a:cubicBezTo>
                  <a:cubicBezTo>
                    <a:pt x="130" y="21"/>
                    <a:pt x="129" y="21"/>
                    <a:pt x="129" y="21"/>
                  </a:cubicBezTo>
                  <a:cubicBezTo>
                    <a:pt x="129" y="21"/>
                    <a:pt x="129" y="21"/>
                    <a:pt x="128" y="20"/>
                  </a:cubicBezTo>
                  <a:cubicBezTo>
                    <a:pt x="128" y="20"/>
                    <a:pt x="129" y="20"/>
                    <a:pt x="129" y="21"/>
                  </a:cubicBezTo>
                  <a:cubicBezTo>
                    <a:pt x="129" y="21"/>
                    <a:pt x="129" y="21"/>
                    <a:pt x="130" y="20"/>
                  </a:cubicBezTo>
                  <a:cubicBezTo>
                    <a:pt x="130" y="21"/>
                    <a:pt x="130" y="21"/>
                    <a:pt x="131" y="21"/>
                  </a:cubicBezTo>
                  <a:cubicBezTo>
                    <a:pt x="132" y="21"/>
                    <a:pt x="132" y="21"/>
                    <a:pt x="132" y="22"/>
                  </a:cubicBezTo>
                  <a:cubicBezTo>
                    <a:pt x="133" y="22"/>
                    <a:pt x="133" y="22"/>
                    <a:pt x="133" y="22"/>
                  </a:cubicBezTo>
                  <a:cubicBezTo>
                    <a:pt x="133" y="22"/>
                    <a:pt x="134" y="22"/>
                    <a:pt x="134" y="22"/>
                  </a:cubicBezTo>
                  <a:cubicBezTo>
                    <a:pt x="134" y="22"/>
                    <a:pt x="135" y="22"/>
                    <a:pt x="135" y="22"/>
                  </a:cubicBezTo>
                  <a:cubicBezTo>
                    <a:pt x="136" y="23"/>
                    <a:pt x="136" y="23"/>
                    <a:pt x="136" y="23"/>
                  </a:cubicBezTo>
                  <a:cubicBezTo>
                    <a:pt x="136" y="23"/>
                    <a:pt x="136" y="23"/>
                    <a:pt x="136" y="23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7" y="24"/>
                    <a:pt x="138" y="24"/>
                    <a:pt x="138" y="25"/>
                  </a:cubicBezTo>
                  <a:cubicBezTo>
                    <a:pt x="138" y="24"/>
                    <a:pt x="138" y="24"/>
                    <a:pt x="138" y="24"/>
                  </a:cubicBezTo>
                  <a:cubicBezTo>
                    <a:pt x="139" y="24"/>
                    <a:pt x="139" y="24"/>
                    <a:pt x="139" y="24"/>
                  </a:cubicBezTo>
                  <a:cubicBezTo>
                    <a:pt x="139" y="24"/>
                    <a:pt x="139" y="24"/>
                    <a:pt x="139" y="23"/>
                  </a:cubicBezTo>
                  <a:cubicBezTo>
                    <a:pt x="139" y="23"/>
                    <a:pt x="139" y="23"/>
                    <a:pt x="139" y="23"/>
                  </a:cubicBezTo>
                  <a:cubicBezTo>
                    <a:pt x="139" y="23"/>
                    <a:pt x="139" y="23"/>
                    <a:pt x="139" y="23"/>
                  </a:cubicBezTo>
                  <a:cubicBezTo>
                    <a:pt x="140" y="23"/>
                    <a:pt x="140" y="23"/>
                    <a:pt x="141" y="23"/>
                  </a:cubicBezTo>
                  <a:cubicBezTo>
                    <a:pt x="141" y="23"/>
                    <a:pt x="141" y="23"/>
                    <a:pt x="141" y="23"/>
                  </a:cubicBezTo>
                  <a:cubicBezTo>
                    <a:pt x="142" y="23"/>
                    <a:pt x="142" y="23"/>
                    <a:pt x="142" y="23"/>
                  </a:cubicBezTo>
                  <a:cubicBezTo>
                    <a:pt x="142" y="23"/>
                    <a:pt x="142" y="23"/>
                    <a:pt x="143" y="23"/>
                  </a:cubicBezTo>
                  <a:cubicBezTo>
                    <a:pt x="142" y="23"/>
                    <a:pt x="142" y="23"/>
                    <a:pt x="142" y="22"/>
                  </a:cubicBezTo>
                  <a:cubicBezTo>
                    <a:pt x="142" y="22"/>
                    <a:pt x="143" y="22"/>
                    <a:pt x="143" y="22"/>
                  </a:cubicBezTo>
                  <a:cubicBezTo>
                    <a:pt x="143" y="22"/>
                    <a:pt x="143" y="22"/>
                    <a:pt x="143" y="22"/>
                  </a:cubicBezTo>
                  <a:cubicBezTo>
                    <a:pt x="143" y="22"/>
                    <a:pt x="143" y="23"/>
                    <a:pt x="143" y="23"/>
                  </a:cubicBezTo>
                  <a:cubicBezTo>
                    <a:pt x="144" y="23"/>
                    <a:pt x="144" y="23"/>
                    <a:pt x="144" y="23"/>
                  </a:cubicBezTo>
                  <a:cubicBezTo>
                    <a:pt x="144" y="23"/>
                    <a:pt x="144" y="23"/>
                    <a:pt x="144" y="23"/>
                  </a:cubicBezTo>
                  <a:cubicBezTo>
                    <a:pt x="146" y="24"/>
                    <a:pt x="148" y="25"/>
                    <a:pt x="150" y="26"/>
                  </a:cubicBezTo>
                  <a:cubicBezTo>
                    <a:pt x="150" y="27"/>
                    <a:pt x="150" y="27"/>
                    <a:pt x="150" y="27"/>
                  </a:cubicBezTo>
                  <a:cubicBezTo>
                    <a:pt x="150" y="26"/>
                    <a:pt x="149" y="26"/>
                    <a:pt x="149" y="26"/>
                  </a:cubicBezTo>
                  <a:cubicBezTo>
                    <a:pt x="148" y="25"/>
                    <a:pt x="147" y="25"/>
                    <a:pt x="147" y="25"/>
                  </a:cubicBezTo>
                  <a:cubicBezTo>
                    <a:pt x="146" y="25"/>
                    <a:pt x="146" y="25"/>
                    <a:pt x="146" y="25"/>
                  </a:cubicBezTo>
                  <a:cubicBezTo>
                    <a:pt x="145" y="24"/>
                    <a:pt x="145" y="24"/>
                    <a:pt x="144" y="24"/>
                  </a:cubicBezTo>
                  <a:cubicBezTo>
                    <a:pt x="144" y="24"/>
                    <a:pt x="144" y="24"/>
                    <a:pt x="143" y="24"/>
                  </a:cubicBezTo>
                  <a:cubicBezTo>
                    <a:pt x="144" y="25"/>
                    <a:pt x="144" y="25"/>
                    <a:pt x="145" y="25"/>
                  </a:cubicBezTo>
                  <a:cubicBezTo>
                    <a:pt x="145" y="26"/>
                    <a:pt x="145" y="26"/>
                    <a:pt x="146" y="26"/>
                  </a:cubicBezTo>
                  <a:cubicBezTo>
                    <a:pt x="146" y="26"/>
                    <a:pt x="146" y="26"/>
                    <a:pt x="147" y="27"/>
                  </a:cubicBezTo>
                  <a:cubicBezTo>
                    <a:pt x="146" y="26"/>
                    <a:pt x="146" y="26"/>
                    <a:pt x="145" y="26"/>
                  </a:cubicBezTo>
                  <a:cubicBezTo>
                    <a:pt x="145" y="26"/>
                    <a:pt x="145" y="26"/>
                    <a:pt x="145" y="26"/>
                  </a:cubicBezTo>
                  <a:cubicBezTo>
                    <a:pt x="145" y="27"/>
                    <a:pt x="145" y="27"/>
                    <a:pt x="146" y="27"/>
                  </a:cubicBezTo>
                  <a:cubicBezTo>
                    <a:pt x="146" y="27"/>
                    <a:pt x="146" y="27"/>
                    <a:pt x="146" y="28"/>
                  </a:cubicBezTo>
                  <a:cubicBezTo>
                    <a:pt x="146" y="28"/>
                    <a:pt x="146" y="28"/>
                    <a:pt x="147" y="28"/>
                  </a:cubicBezTo>
                  <a:cubicBezTo>
                    <a:pt x="147" y="29"/>
                    <a:pt x="147" y="29"/>
                    <a:pt x="148" y="29"/>
                  </a:cubicBezTo>
                  <a:cubicBezTo>
                    <a:pt x="148" y="29"/>
                    <a:pt x="149" y="29"/>
                    <a:pt x="149" y="29"/>
                  </a:cubicBezTo>
                  <a:cubicBezTo>
                    <a:pt x="150" y="30"/>
                    <a:pt x="150" y="30"/>
                    <a:pt x="150" y="30"/>
                  </a:cubicBezTo>
                  <a:cubicBezTo>
                    <a:pt x="150" y="30"/>
                    <a:pt x="151" y="30"/>
                    <a:pt x="151" y="31"/>
                  </a:cubicBezTo>
                  <a:cubicBezTo>
                    <a:pt x="152" y="31"/>
                    <a:pt x="152" y="31"/>
                    <a:pt x="153" y="32"/>
                  </a:cubicBezTo>
                  <a:cubicBezTo>
                    <a:pt x="153" y="32"/>
                    <a:pt x="153" y="32"/>
                    <a:pt x="153" y="33"/>
                  </a:cubicBezTo>
                  <a:cubicBezTo>
                    <a:pt x="154" y="33"/>
                    <a:pt x="154" y="33"/>
                    <a:pt x="154" y="33"/>
                  </a:cubicBezTo>
                  <a:cubicBezTo>
                    <a:pt x="155" y="34"/>
                    <a:pt x="155" y="34"/>
                    <a:pt x="155" y="34"/>
                  </a:cubicBezTo>
                  <a:cubicBezTo>
                    <a:pt x="155" y="35"/>
                    <a:pt x="155" y="35"/>
                    <a:pt x="156" y="36"/>
                  </a:cubicBezTo>
                  <a:cubicBezTo>
                    <a:pt x="156" y="37"/>
                    <a:pt x="156" y="37"/>
                    <a:pt x="156" y="37"/>
                  </a:cubicBezTo>
                  <a:cubicBezTo>
                    <a:pt x="156" y="37"/>
                    <a:pt x="156" y="38"/>
                    <a:pt x="157" y="38"/>
                  </a:cubicBezTo>
                  <a:cubicBezTo>
                    <a:pt x="157" y="38"/>
                    <a:pt x="157" y="38"/>
                    <a:pt x="157" y="38"/>
                  </a:cubicBezTo>
                  <a:cubicBezTo>
                    <a:pt x="157" y="39"/>
                    <a:pt x="157" y="39"/>
                    <a:pt x="157" y="40"/>
                  </a:cubicBezTo>
                  <a:cubicBezTo>
                    <a:pt x="157" y="40"/>
                    <a:pt x="157" y="40"/>
                    <a:pt x="158" y="40"/>
                  </a:cubicBezTo>
                  <a:cubicBezTo>
                    <a:pt x="158" y="41"/>
                    <a:pt x="158" y="41"/>
                    <a:pt x="158" y="41"/>
                  </a:cubicBezTo>
                  <a:cubicBezTo>
                    <a:pt x="157" y="41"/>
                    <a:pt x="157" y="41"/>
                    <a:pt x="157" y="41"/>
                  </a:cubicBezTo>
                  <a:cubicBezTo>
                    <a:pt x="157" y="42"/>
                    <a:pt x="157" y="42"/>
                    <a:pt x="157" y="42"/>
                  </a:cubicBezTo>
                  <a:cubicBezTo>
                    <a:pt x="158" y="42"/>
                    <a:pt x="158" y="42"/>
                    <a:pt x="158" y="42"/>
                  </a:cubicBezTo>
                  <a:cubicBezTo>
                    <a:pt x="158" y="43"/>
                    <a:pt x="158" y="43"/>
                    <a:pt x="159" y="43"/>
                  </a:cubicBezTo>
                  <a:cubicBezTo>
                    <a:pt x="159" y="43"/>
                    <a:pt x="159" y="43"/>
                    <a:pt x="159" y="43"/>
                  </a:cubicBezTo>
                  <a:cubicBezTo>
                    <a:pt x="159" y="43"/>
                    <a:pt x="159" y="43"/>
                    <a:pt x="159" y="43"/>
                  </a:cubicBezTo>
                  <a:cubicBezTo>
                    <a:pt x="159" y="43"/>
                    <a:pt x="159" y="43"/>
                    <a:pt x="160" y="43"/>
                  </a:cubicBezTo>
                  <a:cubicBezTo>
                    <a:pt x="160" y="43"/>
                    <a:pt x="160" y="43"/>
                    <a:pt x="160" y="43"/>
                  </a:cubicBezTo>
                  <a:cubicBezTo>
                    <a:pt x="160" y="44"/>
                    <a:pt x="160" y="44"/>
                    <a:pt x="160" y="45"/>
                  </a:cubicBezTo>
                  <a:cubicBezTo>
                    <a:pt x="160" y="44"/>
                    <a:pt x="160" y="44"/>
                    <a:pt x="159" y="44"/>
                  </a:cubicBezTo>
                  <a:cubicBezTo>
                    <a:pt x="159" y="44"/>
                    <a:pt x="159" y="44"/>
                    <a:pt x="158" y="44"/>
                  </a:cubicBezTo>
                  <a:cubicBezTo>
                    <a:pt x="158" y="44"/>
                    <a:pt x="158" y="44"/>
                    <a:pt x="158" y="45"/>
                  </a:cubicBezTo>
                  <a:cubicBezTo>
                    <a:pt x="158" y="45"/>
                    <a:pt x="158" y="45"/>
                    <a:pt x="158" y="45"/>
                  </a:cubicBezTo>
                  <a:cubicBezTo>
                    <a:pt x="158" y="45"/>
                    <a:pt x="158" y="45"/>
                    <a:pt x="158" y="45"/>
                  </a:cubicBezTo>
                  <a:cubicBezTo>
                    <a:pt x="158" y="46"/>
                    <a:pt x="158" y="46"/>
                    <a:pt x="158" y="46"/>
                  </a:cubicBezTo>
                  <a:cubicBezTo>
                    <a:pt x="158" y="47"/>
                    <a:pt x="158" y="47"/>
                    <a:pt x="159" y="47"/>
                  </a:cubicBezTo>
                  <a:cubicBezTo>
                    <a:pt x="159" y="48"/>
                    <a:pt x="159" y="48"/>
                    <a:pt x="159" y="48"/>
                  </a:cubicBezTo>
                  <a:cubicBezTo>
                    <a:pt x="159" y="49"/>
                    <a:pt x="159" y="49"/>
                    <a:pt x="159" y="49"/>
                  </a:cubicBezTo>
                  <a:cubicBezTo>
                    <a:pt x="159" y="49"/>
                    <a:pt x="160" y="50"/>
                    <a:pt x="160" y="50"/>
                  </a:cubicBezTo>
                  <a:cubicBezTo>
                    <a:pt x="160" y="50"/>
                    <a:pt x="160" y="50"/>
                    <a:pt x="160" y="51"/>
                  </a:cubicBezTo>
                  <a:cubicBezTo>
                    <a:pt x="160" y="51"/>
                    <a:pt x="160" y="51"/>
                    <a:pt x="161" y="51"/>
                  </a:cubicBezTo>
                  <a:cubicBezTo>
                    <a:pt x="161" y="52"/>
                    <a:pt x="161" y="52"/>
                    <a:pt x="161" y="53"/>
                  </a:cubicBezTo>
                  <a:cubicBezTo>
                    <a:pt x="161" y="53"/>
                    <a:pt x="161" y="53"/>
                    <a:pt x="162" y="54"/>
                  </a:cubicBezTo>
                  <a:cubicBezTo>
                    <a:pt x="162" y="54"/>
                    <a:pt x="162" y="54"/>
                    <a:pt x="162" y="54"/>
                  </a:cubicBezTo>
                  <a:cubicBezTo>
                    <a:pt x="162" y="55"/>
                    <a:pt x="162" y="55"/>
                    <a:pt x="162" y="55"/>
                  </a:cubicBezTo>
                  <a:cubicBezTo>
                    <a:pt x="162" y="55"/>
                    <a:pt x="163" y="55"/>
                    <a:pt x="163" y="55"/>
                  </a:cubicBezTo>
                  <a:cubicBezTo>
                    <a:pt x="163" y="56"/>
                    <a:pt x="163" y="56"/>
                    <a:pt x="164" y="56"/>
                  </a:cubicBezTo>
                  <a:cubicBezTo>
                    <a:pt x="164" y="56"/>
                    <a:pt x="164" y="56"/>
                    <a:pt x="164" y="56"/>
                  </a:cubicBezTo>
                  <a:cubicBezTo>
                    <a:pt x="164" y="56"/>
                    <a:pt x="164" y="57"/>
                    <a:pt x="165" y="57"/>
                  </a:cubicBezTo>
                  <a:cubicBezTo>
                    <a:pt x="165" y="57"/>
                    <a:pt x="165" y="57"/>
                    <a:pt x="165" y="57"/>
                  </a:cubicBezTo>
                  <a:cubicBezTo>
                    <a:pt x="165" y="57"/>
                    <a:pt x="165" y="57"/>
                    <a:pt x="165" y="58"/>
                  </a:cubicBezTo>
                  <a:cubicBezTo>
                    <a:pt x="165" y="58"/>
                    <a:pt x="165" y="58"/>
                    <a:pt x="166" y="58"/>
                  </a:cubicBezTo>
                  <a:cubicBezTo>
                    <a:pt x="166" y="58"/>
                    <a:pt x="166" y="58"/>
                    <a:pt x="166" y="58"/>
                  </a:cubicBezTo>
                  <a:cubicBezTo>
                    <a:pt x="167" y="58"/>
                    <a:pt x="167" y="57"/>
                    <a:pt x="167" y="57"/>
                  </a:cubicBezTo>
                  <a:cubicBezTo>
                    <a:pt x="167" y="56"/>
                    <a:pt x="167" y="56"/>
                    <a:pt x="167" y="56"/>
                  </a:cubicBezTo>
                  <a:cubicBezTo>
                    <a:pt x="167" y="56"/>
                    <a:pt x="167" y="56"/>
                    <a:pt x="168" y="56"/>
                  </a:cubicBezTo>
                  <a:cubicBezTo>
                    <a:pt x="168" y="56"/>
                    <a:pt x="168" y="56"/>
                    <a:pt x="168" y="55"/>
                  </a:cubicBezTo>
                  <a:cubicBezTo>
                    <a:pt x="168" y="55"/>
                    <a:pt x="168" y="55"/>
                    <a:pt x="168" y="54"/>
                  </a:cubicBezTo>
                  <a:cubicBezTo>
                    <a:pt x="169" y="54"/>
                    <a:pt x="169" y="54"/>
                    <a:pt x="169" y="54"/>
                  </a:cubicBezTo>
                  <a:cubicBezTo>
                    <a:pt x="170" y="55"/>
                    <a:pt x="170" y="55"/>
                    <a:pt x="170" y="55"/>
                  </a:cubicBezTo>
                  <a:cubicBezTo>
                    <a:pt x="170" y="55"/>
                    <a:pt x="170" y="55"/>
                    <a:pt x="170" y="55"/>
                  </a:cubicBezTo>
                  <a:cubicBezTo>
                    <a:pt x="170" y="55"/>
                    <a:pt x="170" y="55"/>
                    <a:pt x="171" y="55"/>
                  </a:cubicBezTo>
                  <a:cubicBezTo>
                    <a:pt x="171" y="55"/>
                    <a:pt x="171" y="55"/>
                    <a:pt x="172" y="56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73" y="56"/>
                    <a:pt x="173" y="56"/>
                    <a:pt x="173" y="56"/>
                  </a:cubicBezTo>
                  <a:cubicBezTo>
                    <a:pt x="174" y="56"/>
                    <a:pt x="174" y="56"/>
                    <a:pt x="174" y="56"/>
                  </a:cubicBezTo>
                  <a:cubicBezTo>
                    <a:pt x="174" y="55"/>
                    <a:pt x="174" y="55"/>
                    <a:pt x="173" y="54"/>
                  </a:cubicBezTo>
                  <a:cubicBezTo>
                    <a:pt x="174" y="55"/>
                    <a:pt x="174" y="55"/>
                    <a:pt x="175" y="56"/>
                  </a:cubicBezTo>
                  <a:cubicBezTo>
                    <a:pt x="175" y="57"/>
                    <a:pt x="175" y="57"/>
                    <a:pt x="175" y="57"/>
                  </a:cubicBezTo>
                  <a:cubicBezTo>
                    <a:pt x="176" y="57"/>
                    <a:pt x="176" y="57"/>
                    <a:pt x="176" y="57"/>
                  </a:cubicBezTo>
                  <a:cubicBezTo>
                    <a:pt x="176" y="58"/>
                    <a:pt x="177" y="58"/>
                    <a:pt x="177" y="58"/>
                  </a:cubicBezTo>
                  <a:cubicBezTo>
                    <a:pt x="177" y="58"/>
                    <a:pt x="178" y="58"/>
                    <a:pt x="178" y="59"/>
                  </a:cubicBezTo>
                  <a:cubicBezTo>
                    <a:pt x="178" y="59"/>
                    <a:pt x="178" y="59"/>
                    <a:pt x="178" y="58"/>
                  </a:cubicBezTo>
                  <a:cubicBezTo>
                    <a:pt x="179" y="59"/>
                    <a:pt x="179" y="59"/>
                    <a:pt x="180" y="60"/>
                  </a:cubicBezTo>
                  <a:cubicBezTo>
                    <a:pt x="180" y="60"/>
                    <a:pt x="180" y="60"/>
                    <a:pt x="180" y="60"/>
                  </a:cubicBezTo>
                  <a:cubicBezTo>
                    <a:pt x="181" y="61"/>
                    <a:pt x="181" y="63"/>
                    <a:pt x="182" y="65"/>
                  </a:cubicBezTo>
                  <a:cubicBezTo>
                    <a:pt x="182" y="65"/>
                    <a:pt x="182" y="65"/>
                    <a:pt x="182" y="65"/>
                  </a:cubicBezTo>
                  <a:cubicBezTo>
                    <a:pt x="182" y="65"/>
                    <a:pt x="182" y="65"/>
                    <a:pt x="182" y="65"/>
                  </a:cubicBezTo>
                  <a:cubicBezTo>
                    <a:pt x="182" y="65"/>
                    <a:pt x="182" y="65"/>
                    <a:pt x="182" y="65"/>
                  </a:cubicBezTo>
                  <a:cubicBezTo>
                    <a:pt x="182" y="65"/>
                    <a:pt x="182" y="65"/>
                    <a:pt x="182" y="65"/>
                  </a:cubicBezTo>
                  <a:cubicBezTo>
                    <a:pt x="182" y="65"/>
                    <a:pt x="182" y="65"/>
                    <a:pt x="182" y="65"/>
                  </a:cubicBezTo>
                  <a:cubicBezTo>
                    <a:pt x="182" y="64"/>
                    <a:pt x="182" y="64"/>
                    <a:pt x="181" y="64"/>
                  </a:cubicBezTo>
                  <a:cubicBezTo>
                    <a:pt x="181" y="64"/>
                    <a:pt x="181" y="64"/>
                    <a:pt x="181" y="64"/>
                  </a:cubicBezTo>
                  <a:cubicBezTo>
                    <a:pt x="181" y="63"/>
                    <a:pt x="181" y="63"/>
                    <a:pt x="181" y="63"/>
                  </a:cubicBezTo>
                  <a:cubicBezTo>
                    <a:pt x="180" y="63"/>
                    <a:pt x="180" y="62"/>
                    <a:pt x="180" y="62"/>
                  </a:cubicBezTo>
                  <a:cubicBezTo>
                    <a:pt x="180" y="62"/>
                    <a:pt x="180" y="62"/>
                    <a:pt x="180" y="62"/>
                  </a:cubicBezTo>
                  <a:cubicBezTo>
                    <a:pt x="180" y="63"/>
                    <a:pt x="180" y="63"/>
                    <a:pt x="179" y="63"/>
                  </a:cubicBezTo>
                  <a:cubicBezTo>
                    <a:pt x="180" y="63"/>
                    <a:pt x="180" y="63"/>
                    <a:pt x="180" y="63"/>
                  </a:cubicBezTo>
                  <a:cubicBezTo>
                    <a:pt x="180" y="64"/>
                    <a:pt x="181" y="64"/>
                    <a:pt x="181" y="64"/>
                  </a:cubicBezTo>
                  <a:cubicBezTo>
                    <a:pt x="181" y="64"/>
                    <a:pt x="181" y="64"/>
                    <a:pt x="181" y="64"/>
                  </a:cubicBezTo>
                  <a:cubicBezTo>
                    <a:pt x="181" y="64"/>
                    <a:pt x="181" y="64"/>
                    <a:pt x="180" y="64"/>
                  </a:cubicBezTo>
                  <a:cubicBezTo>
                    <a:pt x="180" y="64"/>
                    <a:pt x="180" y="64"/>
                    <a:pt x="180" y="64"/>
                  </a:cubicBezTo>
                  <a:cubicBezTo>
                    <a:pt x="180" y="64"/>
                    <a:pt x="180" y="64"/>
                    <a:pt x="180" y="64"/>
                  </a:cubicBezTo>
                  <a:cubicBezTo>
                    <a:pt x="181" y="64"/>
                    <a:pt x="181" y="64"/>
                    <a:pt x="181" y="65"/>
                  </a:cubicBezTo>
                  <a:cubicBezTo>
                    <a:pt x="181" y="65"/>
                    <a:pt x="181" y="65"/>
                    <a:pt x="181" y="65"/>
                  </a:cubicBezTo>
                  <a:cubicBezTo>
                    <a:pt x="181" y="65"/>
                    <a:pt x="181" y="65"/>
                    <a:pt x="182" y="65"/>
                  </a:cubicBezTo>
                  <a:cubicBezTo>
                    <a:pt x="181" y="65"/>
                    <a:pt x="181" y="65"/>
                    <a:pt x="181" y="65"/>
                  </a:cubicBezTo>
                  <a:cubicBezTo>
                    <a:pt x="181" y="65"/>
                    <a:pt x="181" y="65"/>
                    <a:pt x="181" y="65"/>
                  </a:cubicBezTo>
                  <a:cubicBezTo>
                    <a:pt x="181" y="66"/>
                    <a:pt x="181" y="66"/>
                    <a:pt x="182" y="66"/>
                  </a:cubicBezTo>
                  <a:cubicBezTo>
                    <a:pt x="182" y="66"/>
                    <a:pt x="182" y="66"/>
                    <a:pt x="182" y="66"/>
                  </a:cubicBezTo>
                  <a:cubicBezTo>
                    <a:pt x="182" y="67"/>
                    <a:pt x="182" y="67"/>
                    <a:pt x="183" y="67"/>
                  </a:cubicBezTo>
                  <a:cubicBezTo>
                    <a:pt x="183" y="67"/>
                    <a:pt x="183" y="68"/>
                    <a:pt x="183" y="68"/>
                  </a:cubicBezTo>
                  <a:cubicBezTo>
                    <a:pt x="183" y="68"/>
                    <a:pt x="183" y="68"/>
                    <a:pt x="184" y="68"/>
                  </a:cubicBezTo>
                  <a:cubicBezTo>
                    <a:pt x="190" y="85"/>
                    <a:pt x="191" y="104"/>
                    <a:pt x="186" y="122"/>
                  </a:cubicBezTo>
                  <a:cubicBezTo>
                    <a:pt x="183" y="132"/>
                    <a:pt x="178" y="141"/>
                    <a:pt x="172" y="149"/>
                  </a:cubicBezTo>
                  <a:cubicBezTo>
                    <a:pt x="155" y="171"/>
                    <a:pt x="128" y="185"/>
                    <a:pt x="99" y="184"/>
                  </a:cubicBezTo>
                  <a:close/>
                  <a:moveTo>
                    <a:pt x="128" y="59"/>
                  </a:moveTo>
                  <a:cubicBezTo>
                    <a:pt x="128" y="59"/>
                    <a:pt x="129" y="59"/>
                    <a:pt x="129" y="59"/>
                  </a:cubicBezTo>
                  <a:cubicBezTo>
                    <a:pt x="129" y="60"/>
                    <a:pt x="129" y="60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8" y="60"/>
                    <a:pt x="128" y="60"/>
                    <a:pt x="128" y="60"/>
                  </a:cubicBezTo>
                  <a:cubicBezTo>
                    <a:pt x="128" y="60"/>
                    <a:pt x="128" y="60"/>
                    <a:pt x="128" y="60"/>
                  </a:cubicBezTo>
                  <a:cubicBezTo>
                    <a:pt x="128" y="61"/>
                    <a:pt x="127" y="61"/>
                    <a:pt x="127" y="61"/>
                  </a:cubicBezTo>
                  <a:cubicBezTo>
                    <a:pt x="127" y="61"/>
                    <a:pt x="127" y="61"/>
                    <a:pt x="127" y="62"/>
                  </a:cubicBezTo>
                  <a:cubicBezTo>
                    <a:pt x="127" y="62"/>
                    <a:pt x="126" y="62"/>
                    <a:pt x="126" y="62"/>
                  </a:cubicBezTo>
                  <a:cubicBezTo>
                    <a:pt x="126" y="62"/>
                    <a:pt x="127" y="61"/>
                    <a:pt x="126" y="61"/>
                  </a:cubicBezTo>
                  <a:cubicBezTo>
                    <a:pt x="125" y="60"/>
                    <a:pt x="126" y="60"/>
                    <a:pt x="126" y="60"/>
                  </a:cubicBezTo>
                  <a:cubicBezTo>
                    <a:pt x="126" y="60"/>
                    <a:pt x="126" y="58"/>
                    <a:pt x="125" y="58"/>
                  </a:cubicBezTo>
                  <a:cubicBezTo>
                    <a:pt x="125" y="58"/>
                    <a:pt x="126" y="58"/>
                    <a:pt x="127" y="59"/>
                  </a:cubicBezTo>
                  <a:cubicBezTo>
                    <a:pt x="128" y="60"/>
                    <a:pt x="128" y="59"/>
                    <a:pt x="128" y="59"/>
                  </a:cubicBezTo>
                  <a:close/>
                  <a:moveTo>
                    <a:pt x="130" y="64"/>
                  </a:moveTo>
                  <a:cubicBezTo>
                    <a:pt x="129" y="64"/>
                    <a:pt x="129" y="64"/>
                    <a:pt x="128" y="64"/>
                  </a:cubicBezTo>
                  <a:cubicBezTo>
                    <a:pt x="128" y="64"/>
                    <a:pt x="127" y="64"/>
                    <a:pt x="127" y="64"/>
                  </a:cubicBezTo>
                  <a:cubicBezTo>
                    <a:pt x="127" y="64"/>
                    <a:pt x="126" y="64"/>
                    <a:pt x="126" y="64"/>
                  </a:cubicBezTo>
                  <a:cubicBezTo>
                    <a:pt x="126" y="64"/>
                    <a:pt x="126" y="64"/>
                    <a:pt x="125" y="64"/>
                  </a:cubicBezTo>
                  <a:cubicBezTo>
                    <a:pt x="125" y="64"/>
                    <a:pt x="126" y="63"/>
                    <a:pt x="126" y="63"/>
                  </a:cubicBezTo>
                  <a:cubicBezTo>
                    <a:pt x="127" y="63"/>
                    <a:pt x="127" y="63"/>
                    <a:pt x="128" y="63"/>
                  </a:cubicBezTo>
                  <a:cubicBezTo>
                    <a:pt x="129" y="63"/>
                    <a:pt x="130" y="64"/>
                    <a:pt x="130" y="64"/>
                  </a:cubicBezTo>
                  <a:close/>
                  <a:moveTo>
                    <a:pt x="129" y="62"/>
                  </a:moveTo>
                  <a:cubicBezTo>
                    <a:pt x="129" y="62"/>
                    <a:pt x="130" y="62"/>
                    <a:pt x="131" y="62"/>
                  </a:cubicBezTo>
                  <a:cubicBezTo>
                    <a:pt x="131" y="63"/>
                    <a:pt x="132" y="63"/>
                    <a:pt x="132" y="63"/>
                  </a:cubicBezTo>
                  <a:cubicBezTo>
                    <a:pt x="132" y="63"/>
                    <a:pt x="132" y="63"/>
                    <a:pt x="133" y="63"/>
                  </a:cubicBezTo>
                  <a:cubicBezTo>
                    <a:pt x="133" y="63"/>
                    <a:pt x="133" y="63"/>
                    <a:pt x="133" y="64"/>
                  </a:cubicBezTo>
                  <a:cubicBezTo>
                    <a:pt x="133" y="64"/>
                    <a:pt x="133" y="64"/>
                    <a:pt x="133" y="64"/>
                  </a:cubicBezTo>
                  <a:cubicBezTo>
                    <a:pt x="132" y="64"/>
                    <a:pt x="132" y="64"/>
                    <a:pt x="131" y="64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30" y="63"/>
                    <a:pt x="130" y="63"/>
                    <a:pt x="129" y="62"/>
                  </a:cubicBezTo>
                  <a:close/>
                  <a:moveTo>
                    <a:pt x="135" y="99"/>
                  </a:moveTo>
                  <a:cubicBezTo>
                    <a:pt x="134" y="99"/>
                    <a:pt x="134" y="100"/>
                    <a:pt x="134" y="100"/>
                  </a:cubicBezTo>
                  <a:cubicBezTo>
                    <a:pt x="135" y="100"/>
                    <a:pt x="135" y="100"/>
                    <a:pt x="136" y="100"/>
                  </a:cubicBezTo>
                  <a:cubicBezTo>
                    <a:pt x="136" y="100"/>
                    <a:pt x="136" y="100"/>
                    <a:pt x="135" y="99"/>
                  </a:cubicBezTo>
                  <a:close/>
                  <a:moveTo>
                    <a:pt x="109" y="14"/>
                  </a:moveTo>
                  <a:cubicBezTo>
                    <a:pt x="109" y="14"/>
                    <a:pt x="109" y="14"/>
                    <a:pt x="108" y="13"/>
                  </a:cubicBezTo>
                  <a:cubicBezTo>
                    <a:pt x="108" y="13"/>
                    <a:pt x="108" y="13"/>
                    <a:pt x="107" y="13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08" y="14"/>
                    <a:pt x="108" y="14"/>
                    <a:pt x="107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08" y="14"/>
                    <a:pt x="109" y="14"/>
                    <a:pt x="109" y="15"/>
                  </a:cubicBezTo>
                  <a:cubicBezTo>
                    <a:pt x="109" y="14"/>
                    <a:pt x="109" y="14"/>
                    <a:pt x="110" y="14"/>
                  </a:cubicBezTo>
                  <a:cubicBezTo>
                    <a:pt x="110" y="14"/>
                    <a:pt x="110" y="15"/>
                    <a:pt x="111" y="14"/>
                  </a:cubicBezTo>
                  <a:cubicBezTo>
                    <a:pt x="111" y="14"/>
                    <a:pt x="112" y="13"/>
                    <a:pt x="112" y="13"/>
                  </a:cubicBezTo>
                  <a:cubicBezTo>
                    <a:pt x="112" y="13"/>
                    <a:pt x="112" y="13"/>
                    <a:pt x="111" y="13"/>
                  </a:cubicBezTo>
                  <a:cubicBezTo>
                    <a:pt x="111" y="13"/>
                    <a:pt x="111" y="13"/>
                    <a:pt x="111" y="13"/>
                  </a:cubicBezTo>
                  <a:cubicBezTo>
                    <a:pt x="110" y="13"/>
                    <a:pt x="110" y="13"/>
                    <a:pt x="110" y="13"/>
                  </a:cubicBezTo>
                  <a:cubicBezTo>
                    <a:pt x="109" y="13"/>
                    <a:pt x="109" y="13"/>
                    <a:pt x="109" y="13"/>
                  </a:cubicBezTo>
                  <a:cubicBezTo>
                    <a:pt x="109" y="13"/>
                    <a:pt x="108" y="13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4"/>
                    <a:pt x="109" y="14"/>
                  </a:cubicBezTo>
                  <a:close/>
                  <a:moveTo>
                    <a:pt x="107" y="14"/>
                  </a:moveTo>
                  <a:cubicBezTo>
                    <a:pt x="107" y="13"/>
                    <a:pt x="107" y="13"/>
                    <a:pt x="107" y="13"/>
                  </a:cubicBezTo>
                  <a:cubicBezTo>
                    <a:pt x="107" y="13"/>
                    <a:pt x="106" y="13"/>
                    <a:pt x="106" y="13"/>
                  </a:cubicBezTo>
                  <a:cubicBezTo>
                    <a:pt x="106" y="13"/>
                    <a:pt x="106" y="13"/>
                    <a:pt x="106" y="13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7" y="14"/>
                    <a:pt x="107" y="14"/>
                    <a:pt x="107" y="14"/>
                  </a:cubicBezTo>
                  <a:close/>
                  <a:moveTo>
                    <a:pt x="114" y="15"/>
                  </a:moveTo>
                  <a:cubicBezTo>
                    <a:pt x="114" y="15"/>
                    <a:pt x="114" y="15"/>
                    <a:pt x="114" y="15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5" y="15"/>
                    <a:pt x="115" y="15"/>
                  </a:cubicBezTo>
                  <a:cubicBezTo>
                    <a:pt x="115" y="15"/>
                    <a:pt x="114" y="15"/>
                    <a:pt x="114" y="15"/>
                  </a:cubicBezTo>
                  <a:close/>
                  <a:moveTo>
                    <a:pt x="110" y="15"/>
                  </a:moveTo>
                  <a:cubicBezTo>
                    <a:pt x="109" y="15"/>
                    <a:pt x="109" y="15"/>
                    <a:pt x="109" y="16"/>
                  </a:cubicBezTo>
                  <a:cubicBezTo>
                    <a:pt x="109" y="16"/>
                    <a:pt x="110" y="16"/>
                    <a:pt x="110" y="16"/>
                  </a:cubicBezTo>
                  <a:cubicBezTo>
                    <a:pt x="110" y="16"/>
                    <a:pt x="110" y="16"/>
                    <a:pt x="110" y="16"/>
                  </a:cubicBezTo>
                  <a:cubicBezTo>
                    <a:pt x="110" y="16"/>
                    <a:pt x="110" y="16"/>
                    <a:pt x="109" y="16"/>
                  </a:cubicBezTo>
                  <a:cubicBezTo>
                    <a:pt x="110" y="16"/>
                    <a:pt x="110" y="16"/>
                    <a:pt x="110" y="16"/>
                  </a:cubicBezTo>
                  <a:cubicBezTo>
                    <a:pt x="110" y="16"/>
                    <a:pt x="110" y="16"/>
                    <a:pt x="109" y="16"/>
                  </a:cubicBezTo>
                  <a:cubicBezTo>
                    <a:pt x="109" y="16"/>
                    <a:pt x="109" y="16"/>
                    <a:pt x="108" y="16"/>
                  </a:cubicBezTo>
                  <a:cubicBezTo>
                    <a:pt x="108" y="16"/>
                    <a:pt x="108" y="16"/>
                    <a:pt x="108" y="15"/>
                  </a:cubicBezTo>
                  <a:cubicBezTo>
                    <a:pt x="107" y="15"/>
                    <a:pt x="107" y="15"/>
                    <a:pt x="107" y="15"/>
                  </a:cubicBezTo>
                  <a:cubicBezTo>
                    <a:pt x="107" y="15"/>
                    <a:pt x="107" y="15"/>
                    <a:pt x="106" y="15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106" y="15"/>
                    <a:pt x="107" y="15"/>
                    <a:pt x="107" y="15"/>
                  </a:cubicBezTo>
                  <a:cubicBezTo>
                    <a:pt x="107" y="15"/>
                    <a:pt x="107" y="14"/>
                    <a:pt x="107" y="14"/>
                  </a:cubicBezTo>
                  <a:cubicBezTo>
                    <a:pt x="107" y="14"/>
                    <a:pt x="107" y="14"/>
                    <a:pt x="107" y="14"/>
                  </a:cubicBezTo>
                  <a:cubicBezTo>
                    <a:pt x="107" y="14"/>
                    <a:pt x="107" y="14"/>
                    <a:pt x="106" y="14"/>
                  </a:cubicBezTo>
                  <a:cubicBezTo>
                    <a:pt x="106" y="14"/>
                    <a:pt x="106" y="14"/>
                    <a:pt x="106" y="15"/>
                  </a:cubicBezTo>
                  <a:cubicBezTo>
                    <a:pt x="106" y="15"/>
                    <a:pt x="105" y="14"/>
                    <a:pt x="104" y="15"/>
                  </a:cubicBezTo>
                  <a:cubicBezTo>
                    <a:pt x="104" y="15"/>
                    <a:pt x="104" y="15"/>
                    <a:pt x="104" y="15"/>
                  </a:cubicBezTo>
                  <a:cubicBezTo>
                    <a:pt x="104" y="15"/>
                    <a:pt x="104" y="15"/>
                    <a:pt x="103" y="15"/>
                  </a:cubicBezTo>
                  <a:cubicBezTo>
                    <a:pt x="102" y="15"/>
                    <a:pt x="102" y="16"/>
                    <a:pt x="102" y="16"/>
                  </a:cubicBezTo>
                  <a:cubicBezTo>
                    <a:pt x="103" y="16"/>
                    <a:pt x="103" y="16"/>
                    <a:pt x="103" y="16"/>
                  </a:cubicBezTo>
                  <a:cubicBezTo>
                    <a:pt x="103" y="16"/>
                    <a:pt x="104" y="17"/>
                    <a:pt x="104" y="16"/>
                  </a:cubicBezTo>
                  <a:cubicBezTo>
                    <a:pt x="104" y="16"/>
                    <a:pt x="104" y="17"/>
                    <a:pt x="105" y="16"/>
                  </a:cubicBezTo>
                  <a:cubicBezTo>
                    <a:pt x="106" y="16"/>
                    <a:pt x="106" y="16"/>
                    <a:pt x="106" y="16"/>
                  </a:cubicBezTo>
                  <a:cubicBezTo>
                    <a:pt x="106" y="16"/>
                    <a:pt x="106" y="16"/>
                    <a:pt x="106" y="16"/>
                  </a:cubicBezTo>
                  <a:cubicBezTo>
                    <a:pt x="106" y="17"/>
                    <a:pt x="106" y="17"/>
                    <a:pt x="105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7"/>
                    <a:pt x="106" y="17"/>
                    <a:pt x="106" y="17"/>
                  </a:cubicBezTo>
                  <a:cubicBezTo>
                    <a:pt x="106" y="17"/>
                    <a:pt x="106" y="17"/>
                    <a:pt x="107" y="17"/>
                  </a:cubicBezTo>
                  <a:cubicBezTo>
                    <a:pt x="107" y="17"/>
                    <a:pt x="107" y="17"/>
                    <a:pt x="108" y="17"/>
                  </a:cubicBezTo>
                  <a:cubicBezTo>
                    <a:pt x="108" y="17"/>
                    <a:pt x="108" y="17"/>
                    <a:pt x="109" y="17"/>
                  </a:cubicBezTo>
                  <a:cubicBezTo>
                    <a:pt x="109" y="17"/>
                    <a:pt x="109" y="17"/>
                    <a:pt x="110" y="17"/>
                  </a:cubicBezTo>
                  <a:cubicBezTo>
                    <a:pt x="111" y="17"/>
                    <a:pt x="111" y="17"/>
                    <a:pt x="112" y="18"/>
                  </a:cubicBezTo>
                  <a:cubicBezTo>
                    <a:pt x="112" y="18"/>
                    <a:pt x="113" y="18"/>
                    <a:pt x="113" y="18"/>
                  </a:cubicBezTo>
                  <a:cubicBezTo>
                    <a:pt x="114" y="17"/>
                    <a:pt x="114" y="17"/>
                    <a:pt x="114" y="17"/>
                  </a:cubicBezTo>
                  <a:cubicBezTo>
                    <a:pt x="114" y="17"/>
                    <a:pt x="114" y="17"/>
                    <a:pt x="114" y="16"/>
                  </a:cubicBezTo>
                  <a:cubicBezTo>
                    <a:pt x="113" y="16"/>
                    <a:pt x="113" y="16"/>
                    <a:pt x="113" y="17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112" y="16"/>
                    <a:pt x="112" y="15"/>
                    <a:pt x="112" y="15"/>
                  </a:cubicBezTo>
                  <a:cubicBezTo>
                    <a:pt x="111" y="15"/>
                    <a:pt x="111" y="15"/>
                    <a:pt x="111" y="15"/>
                  </a:cubicBezTo>
                  <a:cubicBezTo>
                    <a:pt x="111" y="15"/>
                    <a:pt x="111" y="15"/>
                    <a:pt x="110" y="15"/>
                  </a:cubicBezTo>
                  <a:cubicBezTo>
                    <a:pt x="110" y="15"/>
                    <a:pt x="110" y="15"/>
                    <a:pt x="110" y="15"/>
                  </a:cubicBezTo>
                  <a:close/>
                  <a:moveTo>
                    <a:pt x="40" y="36"/>
                  </a:moveTo>
                  <a:cubicBezTo>
                    <a:pt x="40" y="36"/>
                    <a:pt x="40" y="36"/>
                    <a:pt x="40" y="37"/>
                  </a:cubicBezTo>
                  <a:cubicBezTo>
                    <a:pt x="40" y="37"/>
                    <a:pt x="40" y="36"/>
                    <a:pt x="40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0" y="36"/>
                    <a:pt x="40" y="36"/>
                    <a:pt x="40" y="36"/>
                  </a:cubicBezTo>
                  <a:close/>
                  <a:moveTo>
                    <a:pt x="99" y="15"/>
                  </a:moveTo>
                  <a:cubicBezTo>
                    <a:pt x="99" y="15"/>
                    <a:pt x="99" y="15"/>
                    <a:pt x="100" y="15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100" y="15"/>
                    <a:pt x="100" y="15"/>
                    <a:pt x="101" y="15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2" y="15"/>
                    <a:pt x="102" y="14"/>
                    <a:pt x="103" y="14"/>
                  </a:cubicBezTo>
                  <a:cubicBezTo>
                    <a:pt x="103" y="14"/>
                    <a:pt x="103" y="14"/>
                    <a:pt x="103" y="15"/>
                  </a:cubicBezTo>
                  <a:cubicBezTo>
                    <a:pt x="103" y="15"/>
                    <a:pt x="103" y="15"/>
                    <a:pt x="103" y="15"/>
                  </a:cubicBezTo>
                  <a:cubicBezTo>
                    <a:pt x="103" y="15"/>
                    <a:pt x="103" y="15"/>
                    <a:pt x="103" y="15"/>
                  </a:cubicBezTo>
                  <a:cubicBezTo>
                    <a:pt x="103" y="15"/>
                    <a:pt x="103" y="15"/>
                    <a:pt x="104" y="14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5" y="13"/>
                    <a:pt x="105" y="13"/>
                    <a:pt x="104" y="13"/>
                  </a:cubicBezTo>
                  <a:cubicBezTo>
                    <a:pt x="104" y="13"/>
                    <a:pt x="104" y="13"/>
                    <a:pt x="104" y="14"/>
                  </a:cubicBezTo>
                  <a:cubicBezTo>
                    <a:pt x="104" y="14"/>
                    <a:pt x="103" y="14"/>
                    <a:pt x="103" y="13"/>
                  </a:cubicBezTo>
                  <a:cubicBezTo>
                    <a:pt x="103" y="13"/>
                    <a:pt x="103" y="13"/>
                    <a:pt x="102" y="13"/>
                  </a:cubicBezTo>
                  <a:cubicBezTo>
                    <a:pt x="102" y="13"/>
                    <a:pt x="102" y="13"/>
                    <a:pt x="102" y="13"/>
                  </a:cubicBezTo>
                  <a:cubicBezTo>
                    <a:pt x="102" y="14"/>
                    <a:pt x="102" y="14"/>
                    <a:pt x="101" y="14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0" y="14"/>
                    <a:pt x="100" y="14"/>
                    <a:pt x="99" y="14"/>
                  </a:cubicBezTo>
                  <a:cubicBezTo>
                    <a:pt x="99" y="14"/>
                    <a:pt x="99" y="14"/>
                    <a:pt x="98" y="14"/>
                  </a:cubicBezTo>
                  <a:cubicBezTo>
                    <a:pt x="98" y="14"/>
                    <a:pt x="98" y="14"/>
                    <a:pt x="98" y="14"/>
                  </a:cubicBezTo>
                  <a:cubicBezTo>
                    <a:pt x="98" y="15"/>
                    <a:pt x="98" y="15"/>
                    <a:pt x="98" y="15"/>
                  </a:cubicBezTo>
                  <a:cubicBezTo>
                    <a:pt x="98" y="15"/>
                    <a:pt x="99" y="15"/>
                    <a:pt x="99" y="15"/>
                  </a:cubicBezTo>
                  <a:close/>
                  <a:moveTo>
                    <a:pt x="44" y="35"/>
                  </a:moveTo>
                  <a:cubicBezTo>
                    <a:pt x="44" y="35"/>
                    <a:pt x="44" y="35"/>
                    <a:pt x="43" y="35"/>
                  </a:cubicBezTo>
                  <a:cubicBezTo>
                    <a:pt x="43" y="35"/>
                    <a:pt x="43" y="35"/>
                    <a:pt x="43" y="36"/>
                  </a:cubicBezTo>
                  <a:cubicBezTo>
                    <a:pt x="43" y="36"/>
                    <a:pt x="43" y="36"/>
                    <a:pt x="42" y="36"/>
                  </a:cubicBezTo>
                  <a:cubicBezTo>
                    <a:pt x="42" y="36"/>
                    <a:pt x="42" y="36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6"/>
                    <a:pt x="42" y="36"/>
                    <a:pt x="43" y="36"/>
                  </a:cubicBezTo>
                  <a:cubicBezTo>
                    <a:pt x="43" y="36"/>
                    <a:pt x="44" y="35"/>
                    <a:pt x="44" y="35"/>
                  </a:cubicBezTo>
                  <a:cubicBezTo>
                    <a:pt x="44" y="35"/>
                    <a:pt x="44" y="35"/>
                    <a:pt x="45" y="35"/>
                  </a:cubicBezTo>
                  <a:cubicBezTo>
                    <a:pt x="45" y="35"/>
                    <a:pt x="45" y="35"/>
                    <a:pt x="44" y="35"/>
                  </a:cubicBezTo>
                  <a:close/>
                  <a:moveTo>
                    <a:pt x="122" y="16"/>
                  </a:moveTo>
                  <a:cubicBezTo>
                    <a:pt x="122" y="16"/>
                    <a:pt x="122" y="16"/>
                    <a:pt x="122" y="16"/>
                  </a:cubicBezTo>
                  <a:cubicBezTo>
                    <a:pt x="122" y="17"/>
                    <a:pt x="122" y="17"/>
                    <a:pt x="123" y="17"/>
                  </a:cubicBezTo>
                  <a:cubicBezTo>
                    <a:pt x="123" y="17"/>
                    <a:pt x="123" y="17"/>
                    <a:pt x="124" y="18"/>
                  </a:cubicBezTo>
                  <a:cubicBezTo>
                    <a:pt x="124" y="18"/>
                    <a:pt x="124" y="18"/>
                    <a:pt x="124" y="18"/>
                  </a:cubicBezTo>
                  <a:cubicBezTo>
                    <a:pt x="124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6" y="18"/>
                  </a:cubicBezTo>
                  <a:cubicBezTo>
                    <a:pt x="126" y="18"/>
                    <a:pt x="126" y="18"/>
                    <a:pt x="126" y="18"/>
                  </a:cubicBezTo>
                  <a:cubicBezTo>
                    <a:pt x="126" y="18"/>
                    <a:pt x="126" y="18"/>
                    <a:pt x="126" y="18"/>
                  </a:cubicBezTo>
                  <a:cubicBezTo>
                    <a:pt x="125" y="17"/>
                    <a:pt x="125" y="17"/>
                    <a:pt x="125" y="17"/>
                  </a:cubicBezTo>
                  <a:cubicBezTo>
                    <a:pt x="125" y="17"/>
                    <a:pt x="125" y="17"/>
                    <a:pt x="125" y="17"/>
                  </a:cubicBezTo>
                  <a:cubicBezTo>
                    <a:pt x="125" y="17"/>
                    <a:pt x="125" y="17"/>
                    <a:pt x="125" y="17"/>
                  </a:cubicBezTo>
                  <a:cubicBezTo>
                    <a:pt x="125" y="16"/>
                    <a:pt x="125" y="16"/>
                    <a:pt x="125" y="16"/>
                  </a:cubicBezTo>
                  <a:cubicBezTo>
                    <a:pt x="124" y="16"/>
                    <a:pt x="124" y="16"/>
                    <a:pt x="124" y="16"/>
                  </a:cubicBezTo>
                  <a:cubicBezTo>
                    <a:pt x="124" y="16"/>
                    <a:pt x="123" y="16"/>
                    <a:pt x="123" y="16"/>
                  </a:cubicBezTo>
                  <a:cubicBezTo>
                    <a:pt x="123" y="16"/>
                    <a:pt x="123" y="16"/>
                    <a:pt x="123" y="15"/>
                  </a:cubicBezTo>
                  <a:cubicBezTo>
                    <a:pt x="122" y="15"/>
                    <a:pt x="122" y="15"/>
                    <a:pt x="122" y="15"/>
                  </a:cubicBezTo>
                  <a:cubicBezTo>
                    <a:pt x="122" y="15"/>
                    <a:pt x="122" y="15"/>
                    <a:pt x="121" y="16"/>
                  </a:cubicBezTo>
                  <a:cubicBezTo>
                    <a:pt x="121" y="16"/>
                    <a:pt x="121" y="16"/>
                    <a:pt x="121" y="16"/>
                  </a:cubicBezTo>
                  <a:cubicBezTo>
                    <a:pt x="121" y="16"/>
                    <a:pt x="122" y="16"/>
                    <a:pt x="122" y="16"/>
                  </a:cubicBezTo>
                  <a:close/>
                  <a:moveTo>
                    <a:pt x="48" y="30"/>
                  </a:moveTo>
                  <a:cubicBezTo>
                    <a:pt x="48" y="30"/>
                    <a:pt x="47" y="30"/>
                    <a:pt x="47" y="30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8" y="31"/>
                    <a:pt x="48" y="31"/>
                    <a:pt x="48" y="31"/>
                  </a:cubicBezTo>
                  <a:cubicBezTo>
                    <a:pt x="48" y="30"/>
                    <a:pt x="48" y="30"/>
                    <a:pt x="49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8" y="30"/>
                    <a:pt x="48" y="30"/>
                    <a:pt x="48" y="30"/>
                  </a:cubicBezTo>
                  <a:close/>
                  <a:moveTo>
                    <a:pt x="60" y="31"/>
                  </a:moveTo>
                  <a:cubicBezTo>
                    <a:pt x="59" y="31"/>
                    <a:pt x="59" y="31"/>
                    <a:pt x="59" y="31"/>
                  </a:cubicBezTo>
                  <a:cubicBezTo>
                    <a:pt x="59" y="31"/>
                    <a:pt x="58" y="31"/>
                    <a:pt x="58" y="32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7" y="32"/>
                    <a:pt x="57" y="32"/>
                    <a:pt x="57" y="32"/>
                  </a:cubicBezTo>
                  <a:cubicBezTo>
                    <a:pt x="57" y="32"/>
                    <a:pt x="57" y="32"/>
                    <a:pt x="57" y="32"/>
                  </a:cubicBezTo>
                  <a:cubicBezTo>
                    <a:pt x="57" y="32"/>
                    <a:pt x="57" y="33"/>
                    <a:pt x="56" y="33"/>
                  </a:cubicBezTo>
                  <a:cubicBezTo>
                    <a:pt x="57" y="33"/>
                    <a:pt x="57" y="33"/>
                    <a:pt x="57" y="33"/>
                  </a:cubicBezTo>
                  <a:cubicBezTo>
                    <a:pt x="57" y="33"/>
                    <a:pt x="58" y="33"/>
                    <a:pt x="58" y="32"/>
                  </a:cubicBezTo>
                  <a:cubicBezTo>
                    <a:pt x="58" y="32"/>
                    <a:pt x="58" y="32"/>
                    <a:pt x="59" y="32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59" y="32"/>
                    <a:pt x="60" y="31"/>
                    <a:pt x="60" y="31"/>
                  </a:cubicBezTo>
                  <a:cubicBezTo>
                    <a:pt x="60" y="31"/>
                    <a:pt x="60" y="31"/>
                    <a:pt x="60" y="31"/>
                  </a:cubicBezTo>
                  <a:close/>
                  <a:moveTo>
                    <a:pt x="115" y="14"/>
                  </a:moveTo>
                  <a:cubicBezTo>
                    <a:pt x="116" y="14"/>
                    <a:pt x="116" y="14"/>
                    <a:pt x="116" y="14"/>
                  </a:cubicBezTo>
                  <a:cubicBezTo>
                    <a:pt x="116" y="14"/>
                    <a:pt x="116" y="14"/>
                    <a:pt x="115" y="14"/>
                  </a:cubicBezTo>
                  <a:cubicBezTo>
                    <a:pt x="115" y="14"/>
                    <a:pt x="115" y="14"/>
                    <a:pt x="115" y="14"/>
                  </a:cubicBezTo>
                  <a:cubicBezTo>
                    <a:pt x="116" y="15"/>
                    <a:pt x="116" y="15"/>
                    <a:pt x="116" y="15"/>
                  </a:cubicBezTo>
                  <a:cubicBezTo>
                    <a:pt x="116" y="15"/>
                    <a:pt x="116" y="15"/>
                    <a:pt x="116" y="15"/>
                  </a:cubicBezTo>
                  <a:cubicBezTo>
                    <a:pt x="117" y="15"/>
                    <a:pt x="117" y="15"/>
                    <a:pt x="117" y="15"/>
                  </a:cubicBezTo>
                  <a:cubicBezTo>
                    <a:pt x="117" y="15"/>
                    <a:pt x="117" y="15"/>
                    <a:pt x="118" y="15"/>
                  </a:cubicBezTo>
                  <a:cubicBezTo>
                    <a:pt x="118" y="15"/>
                    <a:pt x="118" y="15"/>
                    <a:pt x="118" y="15"/>
                  </a:cubicBezTo>
                  <a:cubicBezTo>
                    <a:pt x="119" y="15"/>
                    <a:pt x="119" y="15"/>
                    <a:pt x="119" y="15"/>
                  </a:cubicBezTo>
                  <a:cubicBezTo>
                    <a:pt x="119" y="16"/>
                    <a:pt x="119" y="16"/>
                    <a:pt x="120" y="16"/>
                  </a:cubicBezTo>
                  <a:cubicBezTo>
                    <a:pt x="120" y="16"/>
                    <a:pt x="120" y="16"/>
                    <a:pt x="121" y="16"/>
                  </a:cubicBezTo>
                  <a:cubicBezTo>
                    <a:pt x="121" y="16"/>
                    <a:pt x="121" y="16"/>
                    <a:pt x="121" y="16"/>
                  </a:cubicBezTo>
                  <a:cubicBezTo>
                    <a:pt x="121" y="16"/>
                    <a:pt x="121" y="16"/>
                    <a:pt x="121" y="16"/>
                  </a:cubicBezTo>
                  <a:cubicBezTo>
                    <a:pt x="121" y="16"/>
                    <a:pt x="121" y="16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19" y="15"/>
                    <a:pt x="119" y="15"/>
                    <a:pt x="119" y="14"/>
                  </a:cubicBezTo>
                  <a:cubicBezTo>
                    <a:pt x="119" y="14"/>
                    <a:pt x="119" y="14"/>
                    <a:pt x="119" y="14"/>
                  </a:cubicBezTo>
                  <a:cubicBezTo>
                    <a:pt x="118" y="14"/>
                    <a:pt x="118" y="14"/>
                    <a:pt x="118" y="14"/>
                  </a:cubicBezTo>
                  <a:cubicBezTo>
                    <a:pt x="118" y="14"/>
                    <a:pt x="118" y="14"/>
                    <a:pt x="118" y="14"/>
                  </a:cubicBezTo>
                  <a:cubicBezTo>
                    <a:pt x="117" y="14"/>
                    <a:pt x="117" y="13"/>
                    <a:pt x="116" y="13"/>
                  </a:cubicBezTo>
                  <a:cubicBezTo>
                    <a:pt x="116" y="13"/>
                    <a:pt x="116" y="13"/>
                    <a:pt x="115" y="13"/>
                  </a:cubicBezTo>
                  <a:cubicBezTo>
                    <a:pt x="115" y="13"/>
                    <a:pt x="115" y="13"/>
                    <a:pt x="115" y="13"/>
                  </a:cubicBezTo>
                  <a:cubicBezTo>
                    <a:pt x="115" y="13"/>
                    <a:pt x="115" y="13"/>
                    <a:pt x="115" y="14"/>
                  </a:cubicBezTo>
                  <a:cubicBezTo>
                    <a:pt x="115" y="14"/>
                    <a:pt x="115" y="14"/>
                    <a:pt x="115" y="14"/>
                  </a:cubicBezTo>
                  <a:close/>
                  <a:moveTo>
                    <a:pt x="145" y="46"/>
                  </a:moveTo>
                  <a:cubicBezTo>
                    <a:pt x="145" y="46"/>
                    <a:pt x="145" y="46"/>
                    <a:pt x="145" y="46"/>
                  </a:cubicBezTo>
                  <a:cubicBezTo>
                    <a:pt x="145" y="46"/>
                    <a:pt x="145" y="46"/>
                    <a:pt x="145" y="46"/>
                  </a:cubicBezTo>
                  <a:cubicBezTo>
                    <a:pt x="145" y="46"/>
                    <a:pt x="145" y="46"/>
                    <a:pt x="145" y="46"/>
                  </a:cubicBezTo>
                  <a:cubicBezTo>
                    <a:pt x="145" y="46"/>
                    <a:pt x="145" y="46"/>
                    <a:pt x="145" y="46"/>
                  </a:cubicBezTo>
                  <a:close/>
                  <a:moveTo>
                    <a:pt x="148" y="46"/>
                  </a:moveTo>
                  <a:cubicBezTo>
                    <a:pt x="148" y="46"/>
                    <a:pt x="148" y="46"/>
                    <a:pt x="148" y="47"/>
                  </a:cubicBezTo>
                  <a:cubicBezTo>
                    <a:pt x="148" y="46"/>
                    <a:pt x="148" y="46"/>
                    <a:pt x="148" y="46"/>
                  </a:cubicBezTo>
                  <a:cubicBezTo>
                    <a:pt x="148" y="46"/>
                    <a:pt x="148" y="46"/>
                    <a:pt x="148" y="45"/>
                  </a:cubicBezTo>
                  <a:cubicBezTo>
                    <a:pt x="148" y="46"/>
                    <a:pt x="148" y="46"/>
                    <a:pt x="148" y="46"/>
                  </a:cubicBezTo>
                  <a:close/>
                  <a:moveTo>
                    <a:pt x="123" y="96"/>
                  </a:moveTo>
                  <a:cubicBezTo>
                    <a:pt x="121" y="95"/>
                    <a:pt x="121" y="96"/>
                    <a:pt x="123" y="97"/>
                  </a:cubicBezTo>
                  <a:cubicBezTo>
                    <a:pt x="124" y="98"/>
                    <a:pt x="124" y="97"/>
                    <a:pt x="124" y="97"/>
                  </a:cubicBezTo>
                  <a:cubicBezTo>
                    <a:pt x="124" y="97"/>
                    <a:pt x="124" y="96"/>
                    <a:pt x="123" y="96"/>
                  </a:cubicBezTo>
                  <a:close/>
                  <a:moveTo>
                    <a:pt x="134" y="39"/>
                  </a:moveTo>
                  <a:cubicBezTo>
                    <a:pt x="134" y="40"/>
                    <a:pt x="134" y="40"/>
                    <a:pt x="134" y="40"/>
                  </a:cubicBezTo>
                  <a:cubicBezTo>
                    <a:pt x="134" y="40"/>
                    <a:pt x="135" y="41"/>
                    <a:pt x="135" y="40"/>
                  </a:cubicBezTo>
                  <a:cubicBezTo>
                    <a:pt x="135" y="39"/>
                    <a:pt x="134" y="39"/>
                    <a:pt x="134" y="39"/>
                  </a:cubicBezTo>
                  <a:close/>
                  <a:moveTo>
                    <a:pt x="132" y="47"/>
                  </a:moveTo>
                  <a:cubicBezTo>
                    <a:pt x="132" y="47"/>
                    <a:pt x="133" y="47"/>
                    <a:pt x="134" y="47"/>
                  </a:cubicBezTo>
                  <a:cubicBezTo>
                    <a:pt x="134" y="47"/>
                    <a:pt x="134" y="47"/>
                    <a:pt x="134" y="46"/>
                  </a:cubicBezTo>
                  <a:cubicBezTo>
                    <a:pt x="133" y="46"/>
                    <a:pt x="133" y="47"/>
                    <a:pt x="133" y="47"/>
                  </a:cubicBezTo>
                  <a:cubicBezTo>
                    <a:pt x="132" y="47"/>
                    <a:pt x="132" y="47"/>
                    <a:pt x="132" y="47"/>
                  </a:cubicBezTo>
                  <a:close/>
                  <a:moveTo>
                    <a:pt x="157" y="68"/>
                  </a:moveTo>
                  <a:cubicBezTo>
                    <a:pt x="157" y="67"/>
                    <a:pt x="157" y="67"/>
                    <a:pt x="157" y="67"/>
                  </a:cubicBezTo>
                  <a:cubicBezTo>
                    <a:pt x="157" y="66"/>
                    <a:pt x="157" y="66"/>
                    <a:pt x="157" y="66"/>
                  </a:cubicBezTo>
                  <a:cubicBezTo>
                    <a:pt x="156" y="66"/>
                    <a:pt x="156" y="65"/>
                    <a:pt x="156" y="65"/>
                  </a:cubicBezTo>
                  <a:cubicBezTo>
                    <a:pt x="155" y="65"/>
                    <a:pt x="155" y="65"/>
                    <a:pt x="155" y="65"/>
                  </a:cubicBezTo>
                  <a:cubicBezTo>
                    <a:pt x="155" y="64"/>
                    <a:pt x="155" y="64"/>
                    <a:pt x="155" y="64"/>
                  </a:cubicBezTo>
                  <a:cubicBezTo>
                    <a:pt x="154" y="64"/>
                    <a:pt x="154" y="64"/>
                    <a:pt x="154" y="64"/>
                  </a:cubicBezTo>
                  <a:cubicBezTo>
                    <a:pt x="154" y="63"/>
                    <a:pt x="155" y="63"/>
                    <a:pt x="155" y="63"/>
                  </a:cubicBezTo>
                  <a:cubicBezTo>
                    <a:pt x="155" y="62"/>
                    <a:pt x="155" y="62"/>
                    <a:pt x="155" y="62"/>
                  </a:cubicBezTo>
                  <a:cubicBezTo>
                    <a:pt x="154" y="62"/>
                    <a:pt x="154" y="62"/>
                    <a:pt x="153" y="63"/>
                  </a:cubicBezTo>
                  <a:cubicBezTo>
                    <a:pt x="153" y="63"/>
                    <a:pt x="152" y="64"/>
                    <a:pt x="152" y="64"/>
                  </a:cubicBezTo>
                  <a:cubicBezTo>
                    <a:pt x="151" y="64"/>
                    <a:pt x="151" y="64"/>
                    <a:pt x="151" y="64"/>
                  </a:cubicBezTo>
                  <a:cubicBezTo>
                    <a:pt x="151" y="64"/>
                    <a:pt x="151" y="64"/>
                    <a:pt x="152" y="65"/>
                  </a:cubicBezTo>
                  <a:cubicBezTo>
                    <a:pt x="151" y="65"/>
                    <a:pt x="151" y="65"/>
                    <a:pt x="151" y="66"/>
                  </a:cubicBezTo>
                  <a:cubicBezTo>
                    <a:pt x="151" y="66"/>
                    <a:pt x="152" y="66"/>
                    <a:pt x="152" y="66"/>
                  </a:cubicBezTo>
                  <a:cubicBezTo>
                    <a:pt x="153" y="66"/>
                    <a:pt x="153" y="66"/>
                    <a:pt x="153" y="67"/>
                  </a:cubicBezTo>
                  <a:cubicBezTo>
                    <a:pt x="154" y="67"/>
                    <a:pt x="154" y="67"/>
                    <a:pt x="155" y="67"/>
                  </a:cubicBezTo>
                  <a:cubicBezTo>
                    <a:pt x="154" y="67"/>
                    <a:pt x="154" y="67"/>
                    <a:pt x="153" y="67"/>
                  </a:cubicBezTo>
                  <a:cubicBezTo>
                    <a:pt x="154" y="68"/>
                    <a:pt x="154" y="68"/>
                    <a:pt x="155" y="68"/>
                  </a:cubicBezTo>
                  <a:cubicBezTo>
                    <a:pt x="155" y="68"/>
                    <a:pt x="155" y="68"/>
                    <a:pt x="156" y="68"/>
                  </a:cubicBezTo>
                  <a:cubicBezTo>
                    <a:pt x="156" y="68"/>
                    <a:pt x="156" y="68"/>
                    <a:pt x="156" y="69"/>
                  </a:cubicBezTo>
                  <a:cubicBezTo>
                    <a:pt x="156" y="69"/>
                    <a:pt x="156" y="69"/>
                    <a:pt x="157" y="69"/>
                  </a:cubicBezTo>
                  <a:cubicBezTo>
                    <a:pt x="157" y="69"/>
                    <a:pt x="157" y="69"/>
                    <a:pt x="157" y="68"/>
                  </a:cubicBezTo>
                  <a:cubicBezTo>
                    <a:pt x="157" y="68"/>
                    <a:pt x="157" y="68"/>
                    <a:pt x="157" y="68"/>
                  </a:cubicBezTo>
                  <a:close/>
                  <a:moveTo>
                    <a:pt x="132" y="98"/>
                  </a:moveTo>
                  <a:cubicBezTo>
                    <a:pt x="132" y="98"/>
                    <a:pt x="132" y="97"/>
                    <a:pt x="131" y="96"/>
                  </a:cubicBezTo>
                  <a:cubicBezTo>
                    <a:pt x="130" y="96"/>
                    <a:pt x="129" y="96"/>
                    <a:pt x="129" y="96"/>
                  </a:cubicBezTo>
                  <a:cubicBezTo>
                    <a:pt x="129" y="95"/>
                    <a:pt x="128" y="96"/>
                    <a:pt x="128" y="96"/>
                  </a:cubicBezTo>
                  <a:cubicBezTo>
                    <a:pt x="128" y="96"/>
                    <a:pt x="129" y="96"/>
                    <a:pt x="128" y="97"/>
                  </a:cubicBezTo>
                  <a:cubicBezTo>
                    <a:pt x="127" y="97"/>
                    <a:pt x="129" y="97"/>
                    <a:pt x="129" y="97"/>
                  </a:cubicBezTo>
                  <a:cubicBezTo>
                    <a:pt x="129" y="97"/>
                    <a:pt x="128" y="98"/>
                    <a:pt x="128" y="97"/>
                  </a:cubicBezTo>
                  <a:cubicBezTo>
                    <a:pt x="127" y="97"/>
                    <a:pt x="126" y="96"/>
                    <a:pt x="126" y="97"/>
                  </a:cubicBezTo>
                  <a:cubicBezTo>
                    <a:pt x="126" y="98"/>
                    <a:pt x="127" y="98"/>
                    <a:pt x="127" y="98"/>
                  </a:cubicBezTo>
                  <a:cubicBezTo>
                    <a:pt x="128" y="98"/>
                    <a:pt x="128" y="98"/>
                    <a:pt x="129" y="98"/>
                  </a:cubicBezTo>
                  <a:cubicBezTo>
                    <a:pt x="129" y="98"/>
                    <a:pt x="129" y="99"/>
                    <a:pt x="129" y="99"/>
                  </a:cubicBezTo>
                  <a:cubicBezTo>
                    <a:pt x="130" y="99"/>
                    <a:pt x="130" y="98"/>
                    <a:pt x="130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1" y="99"/>
                    <a:pt x="133" y="100"/>
                    <a:pt x="133" y="99"/>
                  </a:cubicBezTo>
                  <a:cubicBezTo>
                    <a:pt x="133" y="98"/>
                    <a:pt x="132" y="98"/>
                    <a:pt x="132" y="98"/>
                  </a:cubicBezTo>
                  <a:close/>
                  <a:moveTo>
                    <a:pt x="127" y="94"/>
                  </a:moveTo>
                  <a:cubicBezTo>
                    <a:pt x="127" y="94"/>
                    <a:pt x="126" y="93"/>
                    <a:pt x="126" y="93"/>
                  </a:cubicBezTo>
                  <a:cubicBezTo>
                    <a:pt x="126" y="93"/>
                    <a:pt x="125" y="93"/>
                    <a:pt x="125" y="92"/>
                  </a:cubicBezTo>
                  <a:cubicBezTo>
                    <a:pt x="124" y="91"/>
                    <a:pt x="124" y="91"/>
                    <a:pt x="124" y="90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0"/>
                    <a:pt x="123" y="89"/>
                    <a:pt x="121" y="88"/>
                  </a:cubicBezTo>
                  <a:cubicBezTo>
                    <a:pt x="119" y="87"/>
                    <a:pt x="116" y="88"/>
                    <a:pt x="116" y="88"/>
                  </a:cubicBezTo>
                  <a:cubicBezTo>
                    <a:pt x="116" y="88"/>
                    <a:pt x="116" y="89"/>
                    <a:pt x="117" y="89"/>
                  </a:cubicBezTo>
                  <a:cubicBezTo>
                    <a:pt x="117" y="89"/>
                    <a:pt x="118" y="89"/>
                    <a:pt x="119" y="89"/>
                  </a:cubicBezTo>
                  <a:cubicBezTo>
                    <a:pt x="120" y="89"/>
                    <a:pt x="120" y="90"/>
                    <a:pt x="120" y="90"/>
                  </a:cubicBezTo>
                  <a:cubicBezTo>
                    <a:pt x="120" y="90"/>
                    <a:pt x="121" y="90"/>
                    <a:pt x="121" y="91"/>
                  </a:cubicBezTo>
                  <a:cubicBezTo>
                    <a:pt x="121" y="91"/>
                    <a:pt x="122" y="91"/>
                    <a:pt x="122" y="91"/>
                  </a:cubicBezTo>
                  <a:cubicBezTo>
                    <a:pt x="122" y="91"/>
                    <a:pt x="123" y="93"/>
                    <a:pt x="123" y="93"/>
                  </a:cubicBezTo>
                  <a:cubicBezTo>
                    <a:pt x="124" y="93"/>
                    <a:pt x="124" y="93"/>
                    <a:pt x="124" y="93"/>
                  </a:cubicBezTo>
                  <a:cubicBezTo>
                    <a:pt x="124" y="93"/>
                    <a:pt x="124" y="93"/>
                    <a:pt x="123" y="93"/>
                  </a:cubicBezTo>
                  <a:cubicBezTo>
                    <a:pt x="123" y="94"/>
                    <a:pt x="123" y="94"/>
                    <a:pt x="123" y="94"/>
                  </a:cubicBezTo>
                  <a:cubicBezTo>
                    <a:pt x="124" y="94"/>
                    <a:pt x="124" y="94"/>
                    <a:pt x="125" y="95"/>
                  </a:cubicBezTo>
                  <a:cubicBezTo>
                    <a:pt x="125" y="95"/>
                    <a:pt x="127" y="95"/>
                    <a:pt x="127" y="95"/>
                  </a:cubicBezTo>
                  <a:cubicBezTo>
                    <a:pt x="127" y="95"/>
                    <a:pt x="127" y="95"/>
                    <a:pt x="127" y="94"/>
                  </a:cubicBezTo>
                  <a:close/>
                  <a:moveTo>
                    <a:pt x="124" y="19"/>
                  </a:moveTo>
                  <a:cubicBezTo>
                    <a:pt x="124" y="19"/>
                    <a:pt x="124" y="20"/>
                    <a:pt x="123" y="19"/>
                  </a:cubicBezTo>
                  <a:cubicBezTo>
                    <a:pt x="123" y="19"/>
                    <a:pt x="123" y="19"/>
                    <a:pt x="123" y="19"/>
                  </a:cubicBezTo>
                  <a:cubicBezTo>
                    <a:pt x="123" y="19"/>
                    <a:pt x="122" y="19"/>
                    <a:pt x="122" y="19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122" y="19"/>
                    <a:pt x="121" y="19"/>
                    <a:pt x="121" y="18"/>
                  </a:cubicBezTo>
                  <a:cubicBezTo>
                    <a:pt x="121" y="18"/>
                    <a:pt x="121" y="18"/>
                    <a:pt x="121" y="18"/>
                  </a:cubicBezTo>
                  <a:cubicBezTo>
                    <a:pt x="121" y="18"/>
                    <a:pt x="121" y="18"/>
                    <a:pt x="121" y="17"/>
                  </a:cubicBezTo>
                  <a:cubicBezTo>
                    <a:pt x="121" y="17"/>
                    <a:pt x="121" y="17"/>
                    <a:pt x="120" y="17"/>
                  </a:cubicBezTo>
                  <a:cubicBezTo>
                    <a:pt x="120" y="17"/>
                    <a:pt x="120" y="17"/>
                    <a:pt x="120" y="17"/>
                  </a:cubicBezTo>
                  <a:cubicBezTo>
                    <a:pt x="120" y="17"/>
                    <a:pt x="120" y="17"/>
                    <a:pt x="120" y="17"/>
                  </a:cubicBezTo>
                  <a:cubicBezTo>
                    <a:pt x="120" y="17"/>
                    <a:pt x="119" y="17"/>
                    <a:pt x="119" y="17"/>
                  </a:cubicBezTo>
                  <a:cubicBezTo>
                    <a:pt x="119" y="17"/>
                    <a:pt x="119" y="17"/>
                    <a:pt x="118" y="17"/>
                  </a:cubicBezTo>
                  <a:cubicBezTo>
                    <a:pt x="118" y="17"/>
                    <a:pt x="119" y="18"/>
                    <a:pt x="119" y="18"/>
                  </a:cubicBezTo>
                  <a:cubicBezTo>
                    <a:pt x="119" y="18"/>
                    <a:pt x="118" y="17"/>
                    <a:pt x="118" y="17"/>
                  </a:cubicBezTo>
                  <a:cubicBezTo>
                    <a:pt x="118" y="17"/>
                    <a:pt x="118" y="17"/>
                    <a:pt x="118" y="17"/>
                  </a:cubicBezTo>
                  <a:cubicBezTo>
                    <a:pt x="118" y="17"/>
                    <a:pt x="117" y="17"/>
                    <a:pt x="117" y="17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17" y="17"/>
                    <a:pt x="117" y="17"/>
                    <a:pt x="116" y="17"/>
                  </a:cubicBezTo>
                  <a:cubicBezTo>
                    <a:pt x="116" y="16"/>
                    <a:pt x="116" y="16"/>
                    <a:pt x="116" y="16"/>
                  </a:cubicBezTo>
                  <a:cubicBezTo>
                    <a:pt x="116" y="16"/>
                    <a:pt x="116" y="16"/>
                    <a:pt x="116" y="16"/>
                  </a:cubicBezTo>
                  <a:cubicBezTo>
                    <a:pt x="115" y="16"/>
                    <a:pt x="115" y="16"/>
                    <a:pt x="115" y="16"/>
                  </a:cubicBezTo>
                  <a:cubicBezTo>
                    <a:pt x="115" y="16"/>
                    <a:pt x="115" y="16"/>
                    <a:pt x="115" y="16"/>
                  </a:cubicBezTo>
                  <a:cubicBezTo>
                    <a:pt x="115" y="16"/>
                    <a:pt x="115" y="16"/>
                    <a:pt x="115" y="17"/>
                  </a:cubicBezTo>
                  <a:cubicBezTo>
                    <a:pt x="115" y="17"/>
                    <a:pt x="115" y="17"/>
                    <a:pt x="115" y="17"/>
                  </a:cubicBezTo>
                  <a:cubicBezTo>
                    <a:pt x="115" y="17"/>
                    <a:pt x="115" y="17"/>
                    <a:pt x="116" y="17"/>
                  </a:cubicBezTo>
                  <a:cubicBezTo>
                    <a:pt x="116" y="17"/>
                    <a:pt x="116" y="17"/>
                    <a:pt x="116" y="18"/>
                  </a:cubicBezTo>
                  <a:cubicBezTo>
                    <a:pt x="116" y="18"/>
                    <a:pt x="116" y="18"/>
                    <a:pt x="116" y="18"/>
                  </a:cubicBezTo>
                  <a:cubicBezTo>
                    <a:pt x="117" y="18"/>
                    <a:pt x="117" y="18"/>
                    <a:pt x="117" y="18"/>
                  </a:cubicBezTo>
                  <a:cubicBezTo>
                    <a:pt x="118" y="18"/>
                    <a:pt x="118" y="18"/>
                    <a:pt x="118" y="18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19" y="19"/>
                    <a:pt x="119" y="19"/>
                    <a:pt x="119" y="19"/>
                  </a:cubicBezTo>
                  <a:cubicBezTo>
                    <a:pt x="119" y="19"/>
                    <a:pt x="119" y="19"/>
                    <a:pt x="120" y="19"/>
                  </a:cubicBezTo>
                  <a:cubicBezTo>
                    <a:pt x="120" y="19"/>
                    <a:pt x="120" y="19"/>
                    <a:pt x="121" y="20"/>
                  </a:cubicBezTo>
                  <a:cubicBezTo>
                    <a:pt x="121" y="19"/>
                    <a:pt x="121" y="19"/>
                    <a:pt x="121" y="19"/>
                  </a:cubicBezTo>
                  <a:cubicBezTo>
                    <a:pt x="121" y="19"/>
                    <a:pt x="121" y="19"/>
                    <a:pt x="121" y="19"/>
                  </a:cubicBezTo>
                  <a:cubicBezTo>
                    <a:pt x="121" y="19"/>
                    <a:pt x="122" y="19"/>
                    <a:pt x="122" y="19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122" y="19"/>
                    <a:pt x="122" y="19"/>
                    <a:pt x="122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3" y="20"/>
                    <a:pt x="123" y="21"/>
                    <a:pt x="123" y="21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24" y="21"/>
                    <a:pt x="124" y="21"/>
                    <a:pt x="125" y="21"/>
                  </a:cubicBezTo>
                  <a:cubicBezTo>
                    <a:pt x="125" y="21"/>
                    <a:pt x="125" y="21"/>
                    <a:pt x="125" y="20"/>
                  </a:cubicBezTo>
                  <a:cubicBezTo>
                    <a:pt x="125" y="20"/>
                    <a:pt x="124" y="19"/>
                    <a:pt x="124" y="19"/>
                  </a:cubicBezTo>
                  <a:close/>
                  <a:moveTo>
                    <a:pt x="139" y="35"/>
                  </a:moveTo>
                  <a:cubicBezTo>
                    <a:pt x="139" y="35"/>
                    <a:pt x="139" y="35"/>
                    <a:pt x="140" y="35"/>
                  </a:cubicBezTo>
                  <a:cubicBezTo>
                    <a:pt x="140" y="35"/>
                    <a:pt x="140" y="35"/>
                    <a:pt x="140" y="35"/>
                  </a:cubicBezTo>
                  <a:cubicBezTo>
                    <a:pt x="140" y="34"/>
                    <a:pt x="139" y="34"/>
                    <a:pt x="139" y="34"/>
                  </a:cubicBezTo>
                  <a:cubicBezTo>
                    <a:pt x="139" y="34"/>
                    <a:pt x="138" y="34"/>
                    <a:pt x="138" y="34"/>
                  </a:cubicBezTo>
                  <a:cubicBezTo>
                    <a:pt x="138" y="34"/>
                    <a:pt x="138" y="34"/>
                    <a:pt x="138" y="34"/>
                  </a:cubicBezTo>
                  <a:cubicBezTo>
                    <a:pt x="138" y="35"/>
                    <a:pt x="138" y="35"/>
                    <a:pt x="139" y="35"/>
                  </a:cubicBezTo>
                  <a:close/>
                  <a:moveTo>
                    <a:pt x="117" y="24"/>
                  </a:moveTo>
                  <a:cubicBezTo>
                    <a:pt x="117" y="24"/>
                    <a:pt x="117" y="24"/>
                    <a:pt x="117" y="24"/>
                  </a:cubicBezTo>
                  <a:cubicBezTo>
                    <a:pt x="117" y="24"/>
                    <a:pt x="117" y="24"/>
                    <a:pt x="117" y="23"/>
                  </a:cubicBezTo>
                  <a:cubicBezTo>
                    <a:pt x="117" y="23"/>
                    <a:pt x="117" y="23"/>
                    <a:pt x="116" y="23"/>
                  </a:cubicBezTo>
                  <a:cubicBezTo>
                    <a:pt x="116" y="23"/>
                    <a:pt x="116" y="23"/>
                    <a:pt x="116" y="24"/>
                  </a:cubicBezTo>
                  <a:cubicBezTo>
                    <a:pt x="116" y="24"/>
                    <a:pt x="117" y="24"/>
                    <a:pt x="117" y="24"/>
                  </a:cubicBezTo>
                  <a:close/>
                  <a:moveTo>
                    <a:pt x="116" y="18"/>
                  </a:moveTo>
                  <a:cubicBezTo>
                    <a:pt x="116" y="17"/>
                    <a:pt x="115" y="17"/>
                    <a:pt x="115" y="17"/>
                  </a:cubicBezTo>
                  <a:cubicBezTo>
                    <a:pt x="114" y="17"/>
                    <a:pt x="114" y="17"/>
                    <a:pt x="114" y="18"/>
                  </a:cubicBezTo>
                  <a:cubicBezTo>
                    <a:pt x="114" y="18"/>
                    <a:pt x="114" y="18"/>
                    <a:pt x="114" y="18"/>
                  </a:cubicBezTo>
                  <a:cubicBezTo>
                    <a:pt x="114" y="18"/>
                    <a:pt x="115" y="19"/>
                    <a:pt x="116" y="18"/>
                  </a:cubicBezTo>
                  <a:close/>
                  <a:moveTo>
                    <a:pt x="113" y="21"/>
                  </a:moveTo>
                  <a:cubicBezTo>
                    <a:pt x="113" y="21"/>
                    <a:pt x="113" y="21"/>
                    <a:pt x="113" y="21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4" y="20"/>
                    <a:pt x="114" y="19"/>
                    <a:pt x="114" y="19"/>
                  </a:cubicBezTo>
                  <a:cubicBezTo>
                    <a:pt x="113" y="19"/>
                    <a:pt x="113" y="19"/>
                    <a:pt x="113" y="19"/>
                  </a:cubicBezTo>
                  <a:cubicBezTo>
                    <a:pt x="113" y="19"/>
                    <a:pt x="112" y="19"/>
                    <a:pt x="112" y="19"/>
                  </a:cubicBezTo>
                  <a:cubicBezTo>
                    <a:pt x="112" y="19"/>
                    <a:pt x="112" y="19"/>
                    <a:pt x="112" y="19"/>
                  </a:cubicBezTo>
                  <a:cubicBezTo>
                    <a:pt x="111" y="19"/>
                    <a:pt x="111" y="19"/>
                    <a:pt x="111" y="19"/>
                  </a:cubicBezTo>
                  <a:cubicBezTo>
                    <a:pt x="111" y="19"/>
                    <a:pt x="111" y="19"/>
                    <a:pt x="110" y="19"/>
                  </a:cubicBezTo>
                  <a:cubicBezTo>
                    <a:pt x="110" y="20"/>
                    <a:pt x="110" y="21"/>
                    <a:pt x="110" y="21"/>
                  </a:cubicBezTo>
                  <a:cubicBezTo>
                    <a:pt x="110" y="21"/>
                    <a:pt x="110" y="21"/>
                    <a:pt x="110" y="21"/>
                  </a:cubicBezTo>
                  <a:cubicBezTo>
                    <a:pt x="110" y="21"/>
                    <a:pt x="110" y="21"/>
                    <a:pt x="110" y="20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09" y="20"/>
                    <a:pt x="109" y="20"/>
                    <a:pt x="109" y="19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8" y="19"/>
                    <a:pt x="108" y="19"/>
                    <a:pt x="108" y="19"/>
                  </a:cubicBezTo>
                  <a:cubicBezTo>
                    <a:pt x="108" y="19"/>
                    <a:pt x="108" y="19"/>
                    <a:pt x="108" y="19"/>
                  </a:cubicBezTo>
                  <a:cubicBezTo>
                    <a:pt x="108" y="19"/>
                    <a:pt x="108" y="19"/>
                    <a:pt x="108" y="19"/>
                  </a:cubicBezTo>
                  <a:cubicBezTo>
                    <a:pt x="107" y="19"/>
                    <a:pt x="107" y="19"/>
                    <a:pt x="107" y="19"/>
                  </a:cubicBezTo>
                  <a:cubicBezTo>
                    <a:pt x="107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5" y="18"/>
                  </a:cubicBezTo>
                  <a:cubicBezTo>
                    <a:pt x="105" y="19"/>
                    <a:pt x="105" y="19"/>
                    <a:pt x="105" y="19"/>
                  </a:cubicBezTo>
                  <a:cubicBezTo>
                    <a:pt x="105" y="19"/>
                    <a:pt x="105" y="18"/>
                    <a:pt x="105" y="18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4" y="18"/>
                    <a:pt x="103" y="17"/>
                  </a:cubicBezTo>
                  <a:cubicBezTo>
                    <a:pt x="103" y="17"/>
                    <a:pt x="103" y="17"/>
                    <a:pt x="103" y="17"/>
                  </a:cubicBezTo>
                  <a:cubicBezTo>
                    <a:pt x="102" y="17"/>
                    <a:pt x="102" y="17"/>
                    <a:pt x="102" y="17"/>
                  </a:cubicBezTo>
                  <a:cubicBezTo>
                    <a:pt x="101" y="17"/>
                    <a:pt x="101" y="17"/>
                    <a:pt x="101" y="16"/>
                  </a:cubicBezTo>
                  <a:cubicBezTo>
                    <a:pt x="100" y="16"/>
                    <a:pt x="99" y="16"/>
                    <a:pt x="99" y="16"/>
                  </a:cubicBezTo>
                  <a:cubicBezTo>
                    <a:pt x="98" y="16"/>
                    <a:pt x="98" y="16"/>
                    <a:pt x="97" y="16"/>
                  </a:cubicBezTo>
                  <a:cubicBezTo>
                    <a:pt x="96" y="16"/>
                    <a:pt x="96" y="16"/>
                    <a:pt x="95" y="16"/>
                  </a:cubicBezTo>
                  <a:cubicBezTo>
                    <a:pt x="95" y="16"/>
                    <a:pt x="95" y="16"/>
                    <a:pt x="95" y="17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95" y="17"/>
                    <a:pt x="95" y="17"/>
                    <a:pt x="95" y="17"/>
                  </a:cubicBezTo>
                  <a:cubicBezTo>
                    <a:pt x="94" y="17"/>
                    <a:pt x="94" y="17"/>
                    <a:pt x="94" y="18"/>
                  </a:cubicBezTo>
                  <a:cubicBezTo>
                    <a:pt x="94" y="18"/>
                    <a:pt x="93" y="18"/>
                    <a:pt x="93" y="18"/>
                  </a:cubicBezTo>
                  <a:cubicBezTo>
                    <a:pt x="94" y="18"/>
                    <a:pt x="94" y="19"/>
                    <a:pt x="94" y="19"/>
                  </a:cubicBezTo>
                  <a:cubicBezTo>
                    <a:pt x="95" y="19"/>
                    <a:pt x="95" y="19"/>
                    <a:pt x="95" y="19"/>
                  </a:cubicBezTo>
                  <a:cubicBezTo>
                    <a:pt x="95" y="19"/>
                    <a:pt x="95" y="19"/>
                    <a:pt x="95" y="19"/>
                  </a:cubicBezTo>
                  <a:cubicBezTo>
                    <a:pt x="95" y="19"/>
                    <a:pt x="95" y="20"/>
                    <a:pt x="96" y="20"/>
                  </a:cubicBezTo>
                  <a:cubicBezTo>
                    <a:pt x="96" y="19"/>
                    <a:pt x="96" y="19"/>
                    <a:pt x="96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8" y="19"/>
                    <a:pt x="98" y="19"/>
                    <a:pt x="98" y="19"/>
                  </a:cubicBezTo>
                  <a:cubicBezTo>
                    <a:pt x="98" y="19"/>
                    <a:pt x="98" y="19"/>
                    <a:pt x="98" y="19"/>
                  </a:cubicBezTo>
                  <a:cubicBezTo>
                    <a:pt x="99" y="19"/>
                    <a:pt x="99" y="19"/>
                    <a:pt x="99" y="19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101" y="18"/>
                    <a:pt x="102" y="18"/>
                    <a:pt x="102" y="18"/>
                  </a:cubicBezTo>
                  <a:cubicBezTo>
                    <a:pt x="102" y="18"/>
                    <a:pt x="101" y="18"/>
                    <a:pt x="101" y="18"/>
                  </a:cubicBezTo>
                  <a:cubicBezTo>
                    <a:pt x="100" y="19"/>
                    <a:pt x="100" y="19"/>
                    <a:pt x="100" y="19"/>
                  </a:cubicBezTo>
                  <a:cubicBezTo>
                    <a:pt x="100" y="19"/>
                    <a:pt x="99" y="19"/>
                    <a:pt x="99" y="19"/>
                  </a:cubicBezTo>
                  <a:cubicBezTo>
                    <a:pt x="99" y="19"/>
                    <a:pt x="100" y="19"/>
                    <a:pt x="100" y="20"/>
                  </a:cubicBezTo>
                  <a:cubicBezTo>
                    <a:pt x="100" y="20"/>
                    <a:pt x="100" y="20"/>
                    <a:pt x="101" y="20"/>
                  </a:cubicBezTo>
                  <a:cubicBezTo>
                    <a:pt x="100" y="20"/>
                    <a:pt x="100" y="20"/>
                    <a:pt x="100" y="20"/>
                  </a:cubicBezTo>
                  <a:cubicBezTo>
                    <a:pt x="100" y="20"/>
                    <a:pt x="100" y="20"/>
                    <a:pt x="101" y="20"/>
                  </a:cubicBezTo>
                  <a:cubicBezTo>
                    <a:pt x="102" y="21"/>
                    <a:pt x="103" y="21"/>
                    <a:pt x="105" y="21"/>
                  </a:cubicBezTo>
                  <a:cubicBezTo>
                    <a:pt x="104" y="21"/>
                    <a:pt x="103" y="21"/>
                    <a:pt x="101" y="21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0" y="21"/>
                    <a:pt x="100" y="21"/>
                    <a:pt x="100" y="22"/>
                  </a:cubicBezTo>
                  <a:cubicBezTo>
                    <a:pt x="101" y="22"/>
                    <a:pt x="101" y="22"/>
                    <a:pt x="101" y="22"/>
                  </a:cubicBezTo>
                  <a:cubicBezTo>
                    <a:pt x="101" y="22"/>
                    <a:pt x="103" y="22"/>
                    <a:pt x="103" y="23"/>
                  </a:cubicBezTo>
                  <a:cubicBezTo>
                    <a:pt x="103" y="23"/>
                    <a:pt x="104" y="23"/>
                    <a:pt x="104" y="23"/>
                  </a:cubicBezTo>
                  <a:cubicBezTo>
                    <a:pt x="105" y="23"/>
                    <a:pt x="105" y="24"/>
                    <a:pt x="106" y="24"/>
                  </a:cubicBezTo>
                  <a:cubicBezTo>
                    <a:pt x="106" y="24"/>
                    <a:pt x="107" y="24"/>
                    <a:pt x="107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9" y="24"/>
                    <a:pt x="109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2" y="25"/>
                    <a:pt x="112" y="25"/>
                    <a:pt x="113" y="25"/>
                  </a:cubicBezTo>
                  <a:cubicBezTo>
                    <a:pt x="113" y="25"/>
                    <a:pt x="114" y="25"/>
                    <a:pt x="114" y="25"/>
                  </a:cubicBezTo>
                  <a:cubicBezTo>
                    <a:pt x="114" y="25"/>
                    <a:pt x="114" y="25"/>
                    <a:pt x="115" y="26"/>
                  </a:cubicBezTo>
                  <a:cubicBezTo>
                    <a:pt x="115" y="25"/>
                    <a:pt x="115" y="25"/>
                    <a:pt x="115" y="25"/>
                  </a:cubicBezTo>
                  <a:cubicBezTo>
                    <a:pt x="116" y="25"/>
                    <a:pt x="116" y="25"/>
                    <a:pt x="116" y="25"/>
                  </a:cubicBezTo>
                  <a:cubicBezTo>
                    <a:pt x="116" y="24"/>
                    <a:pt x="116" y="24"/>
                    <a:pt x="116" y="24"/>
                  </a:cubicBezTo>
                  <a:cubicBezTo>
                    <a:pt x="116" y="24"/>
                    <a:pt x="115" y="24"/>
                    <a:pt x="115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114" y="22"/>
                    <a:pt x="114" y="22"/>
                    <a:pt x="113" y="22"/>
                  </a:cubicBezTo>
                  <a:cubicBezTo>
                    <a:pt x="113" y="22"/>
                    <a:pt x="113" y="22"/>
                    <a:pt x="113" y="21"/>
                  </a:cubicBezTo>
                  <a:close/>
                  <a:moveTo>
                    <a:pt x="131" y="37"/>
                  </a:moveTo>
                  <a:cubicBezTo>
                    <a:pt x="130" y="37"/>
                    <a:pt x="130" y="38"/>
                    <a:pt x="130" y="38"/>
                  </a:cubicBezTo>
                  <a:cubicBezTo>
                    <a:pt x="131" y="39"/>
                    <a:pt x="132" y="39"/>
                    <a:pt x="132" y="39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2" y="38"/>
                    <a:pt x="132" y="37"/>
                    <a:pt x="131" y="37"/>
                  </a:cubicBezTo>
                  <a:close/>
                  <a:moveTo>
                    <a:pt x="136" y="32"/>
                  </a:moveTo>
                  <a:cubicBezTo>
                    <a:pt x="136" y="32"/>
                    <a:pt x="136" y="32"/>
                    <a:pt x="136" y="33"/>
                  </a:cubicBezTo>
                  <a:cubicBezTo>
                    <a:pt x="136" y="33"/>
                    <a:pt x="136" y="33"/>
                    <a:pt x="137" y="33"/>
                  </a:cubicBezTo>
                  <a:cubicBezTo>
                    <a:pt x="137" y="33"/>
                    <a:pt x="137" y="32"/>
                    <a:pt x="137" y="32"/>
                  </a:cubicBezTo>
                  <a:cubicBezTo>
                    <a:pt x="137" y="32"/>
                    <a:pt x="138" y="32"/>
                    <a:pt x="138" y="32"/>
                  </a:cubicBezTo>
                  <a:cubicBezTo>
                    <a:pt x="138" y="31"/>
                    <a:pt x="137" y="31"/>
                    <a:pt x="137" y="31"/>
                  </a:cubicBezTo>
                  <a:cubicBezTo>
                    <a:pt x="137" y="32"/>
                    <a:pt x="136" y="32"/>
                    <a:pt x="136" y="32"/>
                  </a:cubicBezTo>
                  <a:close/>
                  <a:moveTo>
                    <a:pt x="116" y="25"/>
                  </a:moveTo>
                  <a:cubicBezTo>
                    <a:pt x="116" y="26"/>
                    <a:pt x="115" y="26"/>
                    <a:pt x="115" y="26"/>
                  </a:cubicBezTo>
                  <a:cubicBezTo>
                    <a:pt x="116" y="26"/>
                    <a:pt x="116" y="26"/>
                    <a:pt x="116" y="26"/>
                  </a:cubicBezTo>
                  <a:cubicBezTo>
                    <a:pt x="116" y="26"/>
                    <a:pt x="116" y="26"/>
                    <a:pt x="116" y="26"/>
                  </a:cubicBezTo>
                  <a:cubicBezTo>
                    <a:pt x="116" y="26"/>
                    <a:pt x="117" y="26"/>
                    <a:pt x="117" y="26"/>
                  </a:cubicBezTo>
                  <a:cubicBezTo>
                    <a:pt x="117" y="26"/>
                    <a:pt x="117" y="25"/>
                    <a:pt x="116" y="25"/>
                  </a:cubicBezTo>
                  <a:cubicBezTo>
                    <a:pt x="116" y="25"/>
                    <a:pt x="116" y="25"/>
                    <a:pt x="116" y="25"/>
                  </a:cubicBezTo>
                  <a:close/>
                </a:path>
              </a:pathLst>
            </a:custGeom>
            <a:solidFill>
              <a:srgbClr val="2FA598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7" name="矩形 76"/>
          <p:cNvSpPr/>
          <p:nvPr/>
        </p:nvSpPr>
        <p:spPr>
          <a:xfrm>
            <a:off x="2120939" y="1809459"/>
            <a:ext cx="22966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月均单</a:t>
            </a:r>
            <a:r>
              <a:rPr lang="en-US" altLang="zh-CN" sz="3200" b="1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3</a:t>
            </a:r>
            <a:r>
              <a:rPr lang="zh-CN" altLang="en-US" sz="3200" b="1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单</a:t>
            </a:r>
            <a:endParaRPr lang="zh-CN" altLang="en-US" sz="3200" b="1" dirty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cxnSp>
        <p:nvCxnSpPr>
          <p:cNvPr id="92" name="直接连接符 91"/>
          <p:cNvCxnSpPr/>
          <p:nvPr/>
        </p:nvCxnSpPr>
        <p:spPr>
          <a:xfrm>
            <a:off x="1936207" y="2589822"/>
            <a:ext cx="2862036" cy="0"/>
          </a:xfrm>
          <a:prstGeom prst="line">
            <a:avLst/>
          </a:prstGeom>
          <a:ln w="25400">
            <a:gradFill flip="none" rotWithShape="1">
              <a:gsLst>
                <a:gs pos="0">
                  <a:srgbClr val="1C625A"/>
                </a:gs>
                <a:gs pos="100000">
                  <a:srgbClr val="6AC399">
                    <a:alpha val="2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</a:ln>
          <a:effectLst>
            <a:outerShdw blurRad="76200" dist="50800" dir="2700000" algn="tl" rotWithShape="0">
              <a:prstClr val="black">
                <a:alpha val="27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/>
        </p:nvCxnSpPr>
        <p:spPr>
          <a:xfrm>
            <a:off x="1936207" y="4020720"/>
            <a:ext cx="2862036" cy="0"/>
          </a:xfrm>
          <a:prstGeom prst="line">
            <a:avLst/>
          </a:prstGeom>
          <a:ln w="25400">
            <a:gradFill flip="none" rotWithShape="1">
              <a:gsLst>
                <a:gs pos="0">
                  <a:srgbClr val="1C625A"/>
                </a:gs>
                <a:gs pos="100000">
                  <a:srgbClr val="6AC399">
                    <a:alpha val="2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</a:ln>
          <a:effectLst>
            <a:outerShdw blurRad="76200" dist="50800" dir="2700000" algn="tl" rotWithShape="0">
              <a:prstClr val="black">
                <a:alpha val="27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/>
          <p:cNvCxnSpPr/>
          <p:nvPr/>
        </p:nvCxnSpPr>
        <p:spPr>
          <a:xfrm>
            <a:off x="1936207" y="5494438"/>
            <a:ext cx="2862036" cy="0"/>
          </a:xfrm>
          <a:prstGeom prst="line">
            <a:avLst/>
          </a:prstGeom>
          <a:ln w="25400">
            <a:gradFill flip="none" rotWithShape="1">
              <a:gsLst>
                <a:gs pos="0">
                  <a:srgbClr val="1C625A"/>
                </a:gs>
                <a:gs pos="100000">
                  <a:srgbClr val="6AC399">
                    <a:alpha val="2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</a:ln>
          <a:effectLst>
            <a:outerShdw blurRad="76200" dist="50800" dir="2700000" algn="tl" rotWithShape="0">
              <a:prstClr val="black">
                <a:alpha val="27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直接连接符 109"/>
          <p:cNvCxnSpPr/>
          <p:nvPr/>
        </p:nvCxnSpPr>
        <p:spPr>
          <a:xfrm>
            <a:off x="7369837" y="2589822"/>
            <a:ext cx="2862036" cy="0"/>
          </a:xfrm>
          <a:prstGeom prst="line">
            <a:avLst/>
          </a:prstGeom>
          <a:ln w="25400">
            <a:gradFill flip="none" rotWithShape="1">
              <a:gsLst>
                <a:gs pos="0">
                  <a:srgbClr val="1C625A"/>
                </a:gs>
                <a:gs pos="100000">
                  <a:srgbClr val="6AC399">
                    <a:alpha val="2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</a:ln>
          <a:effectLst>
            <a:outerShdw blurRad="76200" dist="50800" dir="2700000" algn="tl" rotWithShape="0">
              <a:prstClr val="black">
                <a:alpha val="27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直接连接符 112"/>
          <p:cNvCxnSpPr/>
          <p:nvPr/>
        </p:nvCxnSpPr>
        <p:spPr>
          <a:xfrm>
            <a:off x="7369837" y="4020720"/>
            <a:ext cx="2862036" cy="0"/>
          </a:xfrm>
          <a:prstGeom prst="line">
            <a:avLst/>
          </a:prstGeom>
          <a:ln w="25400">
            <a:gradFill flip="none" rotWithShape="1">
              <a:gsLst>
                <a:gs pos="0">
                  <a:srgbClr val="1C625A"/>
                </a:gs>
                <a:gs pos="100000">
                  <a:srgbClr val="6AC399">
                    <a:alpha val="2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</a:ln>
          <a:effectLst>
            <a:outerShdw blurRad="76200" dist="50800" dir="2700000" algn="tl" rotWithShape="0">
              <a:prstClr val="black">
                <a:alpha val="27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直接连接符 115"/>
          <p:cNvCxnSpPr/>
          <p:nvPr/>
        </p:nvCxnSpPr>
        <p:spPr>
          <a:xfrm>
            <a:off x="7369837" y="5494438"/>
            <a:ext cx="2862036" cy="0"/>
          </a:xfrm>
          <a:prstGeom prst="line">
            <a:avLst/>
          </a:prstGeom>
          <a:ln w="25400">
            <a:gradFill flip="none" rotWithShape="1">
              <a:gsLst>
                <a:gs pos="0">
                  <a:srgbClr val="1C625A"/>
                </a:gs>
                <a:gs pos="100000">
                  <a:srgbClr val="6AC399">
                    <a:alpha val="2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</a:ln>
          <a:effectLst>
            <a:outerShdw blurRad="76200" dist="50800" dir="2700000" algn="tl" rotWithShape="0">
              <a:prstClr val="black">
                <a:alpha val="27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0" name="矩形 119"/>
          <p:cNvSpPr/>
          <p:nvPr/>
        </p:nvSpPr>
        <p:spPr>
          <a:xfrm>
            <a:off x="2120939" y="3059094"/>
            <a:ext cx="22966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薪资</a:t>
            </a:r>
            <a:r>
              <a:rPr lang="en-US" altLang="zh-CN" sz="3200" b="1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7K+</a:t>
            </a:r>
            <a:endParaRPr lang="zh-CN" altLang="en-US" sz="3200" b="1" dirty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121" name="矩形 120"/>
          <p:cNvSpPr/>
          <p:nvPr/>
        </p:nvSpPr>
        <p:spPr>
          <a:xfrm>
            <a:off x="1936207" y="4497019"/>
            <a:ext cx="229668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爱采购多年版覆盖增强</a:t>
            </a:r>
            <a:endParaRPr lang="zh-CN" altLang="en-US" sz="3200" b="1" dirty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122" name="矩形 121"/>
          <p:cNvSpPr/>
          <p:nvPr/>
        </p:nvSpPr>
        <p:spPr>
          <a:xfrm>
            <a:off x="7652514" y="1512604"/>
            <a:ext cx="229668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能独立签约大搜</a:t>
            </a:r>
            <a:endParaRPr lang="zh-CN" altLang="en-US" sz="3200" b="1" dirty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7689379" y="2734777"/>
            <a:ext cx="229668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增加新客户开发能力</a:t>
            </a:r>
            <a:endParaRPr lang="zh-CN" altLang="en-US" sz="3200" b="1" dirty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124" name="矩形 123"/>
          <p:cNvSpPr/>
          <p:nvPr/>
        </p:nvSpPr>
        <p:spPr>
          <a:xfrm>
            <a:off x="7652514" y="4046889"/>
            <a:ext cx="229668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增强自己推进客户逼单能力</a:t>
            </a:r>
            <a:endParaRPr lang="zh-CN" altLang="en-US" sz="3200" b="1" dirty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95330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1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0"/>
                            </p:stCondLst>
                            <p:childTnLst>
                              <p:par>
                                <p:cTn id="7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500"/>
                            </p:stCondLst>
                            <p:childTnLst>
                              <p:par>
                                <p:cTn id="7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000"/>
                            </p:stCondLst>
                            <p:childTnLst>
                              <p:par>
                                <p:cTn id="8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/>
      <p:bldP spid="120" grpId="0"/>
      <p:bldP spid="121" grpId="0"/>
      <p:bldP spid="122" grpId="0"/>
      <p:bldP spid="123" grpId="0"/>
      <p:bldP spid="1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 14"/>
          <p:cNvSpPr/>
          <p:nvPr/>
        </p:nvSpPr>
        <p:spPr>
          <a:xfrm>
            <a:off x="1201693" y="1857833"/>
            <a:ext cx="3741644" cy="3360060"/>
          </a:xfrm>
          <a:custGeom>
            <a:avLst/>
            <a:gdLst>
              <a:gd name="connsiteX0" fmla="*/ 949445 w 3191647"/>
              <a:gd name="connsiteY0" fmla="*/ 0 h 2866152"/>
              <a:gd name="connsiteX1" fmla="*/ 2234352 w 3191647"/>
              <a:gd name="connsiteY1" fmla="*/ 0 h 2866152"/>
              <a:gd name="connsiteX2" fmla="*/ 2402131 w 3191647"/>
              <a:gd name="connsiteY2" fmla="*/ 51249 h 2866152"/>
              <a:gd name="connsiteX3" fmla="*/ 2409685 w 3191647"/>
              <a:gd name="connsiteY3" fmla="*/ 57482 h 2866152"/>
              <a:gd name="connsiteX4" fmla="*/ 2430115 w 3191647"/>
              <a:gd name="connsiteY4" fmla="*/ 70005 h 2866152"/>
              <a:gd name="connsiteX5" fmla="*/ 2508940 w 3191647"/>
              <a:gd name="connsiteY5" fmla="*/ 159371 h 2866152"/>
              <a:gd name="connsiteX6" fmla="*/ 3151394 w 3191647"/>
              <a:gd name="connsiteY6" fmla="*/ 1272133 h 2866152"/>
              <a:gd name="connsiteX7" fmla="*/ 3181372 w 3191647"/>
              <a:gd name="connsiteY7" fmla="*/ 1499841 h 2866152"/>
              <a:gd name="connsiteX8" fmla="*/ 3172981 w 3191647"/>
              <a:gd name="connsiteY8" fmla="*/ 1522315 h 2866152"/>
              <a:gd name="connsiteX9" fmla="*/ 3170003 w 3191647"/>
              <a:gd name="connsiteY9" fmla="*/ 1535472 h 2866152"/>
              <a:gd name="connsiteX10" fmla="*/ 3145044 w 3191647"/>
              <a:gd name="connsiteY10" fmla="*/ 1590895 h 2866152"/>
              <a:gd name="connsiteX11" fmla="*/ 2502590 w 3191647"/>
              <a:gd name="connsiteY11" fmla="*/ 2703657 h 2866152"/>
              <a:gd name="connsiteX12" fmla="*/ 2488794 w 3191647"/>
              <a:gd name="connsiteY12" fmla="*/ 2722817 h 2866152"/>
              <a:gd name="connsiteX13" fmla="*/ 2482806 w 3191647"/>
              <a:gd name="connsiteY13" fmla="*/ 2733849 h 2866152"/>
              <a:gd name="connsiteX14" fmla="*/ 2467439 w 3191647"/>
              <a:gd name="connsiteY14" fmla="*/ 2752474 h 2866152"/>
              <a:gd name="connsiteX15" fmla="*/ 2467072 w 3191647"/>
              <a:gd name="connsiteY15" fmla="*/ 2752984 h 2866152"/>
              <a:gd name="connsiteX16" fmla="*/ 2466846 w 3191647"/>
              <a:gd name="connsiteY16" fmla="*/ 2753192 h 2866152"/>
              <a:gd name="connsiteX17" fmla="*/ 2446163 w 3191647"/>
              <a:gd name="connsiteY17" fmla="*/ 2778260 h 2866152"/>
              <a:gd name="connsiteX18" fmla="*/ 2233973 w 3191647"/>
              <a:gd name="connsiteY18" fmla="*/ 2866152 h 2866152"/>
              <a:gd name="connsiteX19" fmla="*/ 949066 w 3191647"/>
              <a:gd name="connsiteY19" fmla="*/ 2866152 h 2866152"/>
              <a:gd name="connsiteX20" fmla="*/ 700233 w 3191647"/>
              <a:gd name="connsiteY20" fmla="*/ 2733849 h 2866152"/>
              <a:gd name="connsiteX21" fmla="*/ 689623 w 3191647"/>
              <a:gd name="connsiteY21" fmla="*/ 2714300 h 2866152"/>
              <a:gd name="connsiteX22" fmla="*/ 681960 w 3191647"/>
              <a:gd name="connsiteY22" fmla="*/ 2703658 h 2866152"/>
              <a:gd name="connsiteX23" fmla="*/ 39506 w 3191647"/>
              <a:gd name="connsiteY23" fmla="*/ 1590896 h 2866152"/>
              <a:gd name="connsiteX24" fmla="*/ 1526 w 3191647"/>
              <a:gd name="connsiteY24" fmla="*/ 1477948 h 2866152"/>
              <a:gd name="connsiteX25" fmla="*/ 720 w 3191647"/>
              <a:gd name="connsiteY25" fmla="*/ 1447354 h 2866152"/>
              <a:gd name="connsiteX26" fmla="*/ 0 w 3191647"/>
              <a:gd name="connsiteY26" fmla="*/ 1443059 h 2866152"/>
              <a:gd name="connsiteX27" fmla="*/ 303 w 3191647"/>
              <a:gd name="connsiteY27" fmla="*/ 1431516 h 2866152"/>
              <a:gd name="connsiteX28" fmla="*/ 0 w 3191647"/>
              <a:gd name="connsiteY28" fmla="*/ 1419970 h 2866152"/>
              <a:gd name="connsiteX29" fmla="*/ 720 w 3191647"/>
              <a:gd name="connsiteY29" fmla="*/ 1415675 h 2866152"/>
              <a:gd name="connsiteX30" fmla="*/ 1526 w 3191647"/>
              <a:gd name="connsiteY30" fmla="*/ 1385081 h 2866152"/>
              <a:gd name="connsiteX31" fmla="*/ 39506 w 3191647"/>
              <a:gd name="connsiteY31" fmla="*/ 1272134 h 2866152"/>
              <a:gd name="connsiteX32" fmla="*/ 681960 w 3191647"/>
              <a:gd name="connsiteY32" fmla="*/ 159372 h 2866152"/>
              <a:gd name="connsiteX33" fmla="*/ 698045 w 3191647"/>
              <a:gd name="connsiteY33" fmla="*/ 137034 h 2866152"/>
              <a:gd name="connsiteX34" fmla="*/ 700612 w 3191647"/>
              <a:gd name="connsiteY34" fmla="*/ 132303 h 2866152"/>
              <a:gd name="connsiteX35" fmla="*/ 707202 w 3191647"/>
              <a:gd name="connsiteY35" fmla="*/ 124316 h 2866152"/>
              <a:gd name="connsiteX36" fmla="*/ 717478 w 3191647"/>
              <a:gd name="connsiteY36" fmla="*/ 110046 h 2866152"/>
              <a:gd name="connsiteX37" fmla="*/ 723796 w 3191647"/>
              <a:gd name="connsiteY37" fmla="*/ 104204 h 2866152"/>
              <a:gd name="connsiteX38" fmla="*/ 737255 w 3191647"/>
              <a:gd name="connsiteY38" fmla="*/ 87892 h 2866152"/>
              <a:gd name="connsiteX39" fmla="*/ 949445 w 3191647"/>
              <a:gd name="connsiteY39" fmla="*/ 0 h 2866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3191647" h="2866152">
                <a:moveTo>
                  <a:pt x="949445" y="0"/>
                </a:moveTo>
                <a:lnTo>
                  <a:pt x="2234352" y="0"/>
                </a:lnTo>
                <a:cubicBezTo>
                  <a:pt x="2296501" y="0"/>
                  <a:pt x="2354237" y="18893"/>
                  <a:pt x="2402131" y="51249"/>
                </a:cubicBezTo>
                <a:lnTo>
                  <a:pt x="2409685" y="57482"/>
                </a:lnTo>
                <a:lnTo>
                  <a:pt x="2430115" y="70005"/>
                </a:lnTo>
                <a:cubicBezTo>
                  <a:pt x="2461216" y="93504"/>
                  <a:pt x="2488224" y="123489"/>
                  <a:pt x="2508940" y="159371"/>
                </a:cubicBezTo>
                <a:lnTo>
                  <a:pt x="3151394" y="1272133"/>
                </a:lnTo>
                <a:cubicBezTo>
                  <a:pt x="3192826" y="1343897"/>
                  <a:pt x="3201249" y="1425660"/>
                  <a:pt x="3181372" y="1499841"/>
                </a:cubicBezTo>
                <a:lnTo>
                  <a:pt x="3172981" y="1522315"/>
                </a:lnTo>
                <a:lnTo>
                  <a:pt x="3170003" y="1535472"/>
                </a:lnTo>
                <a:cubicBezTo>
                  <a:pt x="3163697" y="1554388"/>
                  <a:pt x="3155402" y="1572954"/>
                  <a:pt x="3145044" y="1590895"/>
                </a:cubicBezTo>
                <a:lnTo>
                  <a:pt x="2502590" y="2703657"/>
                </a:lnTo>
                <a:lnTo>
                  <a:pt x="2488794" y="2722817"/>
                </a:lnTo>
                <a:lnTo>
                  <a:pt x="2482806" y="2733849"/>
                </a:lnTo>
                <a:lnTo>
                  <a:pt x="2467439" y="2752474"/>
                </a:lnTo>
                <a:lnTo>
                  <a:pt x="2467072" y="2752984"/>
                </a:lnTo>
                <a:lnTo>
                  <a:pt x="2466846" y="2753192"/>
                </a:lnTo>
                <a:lnTo>
                  <a:pt x="2446163" y="2778260"/>
                </a:lnTo>
                <a:cubicBezTo>
                  <a:pt x="2391859" y="2832565"/>
                  <a:pt x="2316839" y="2866152"/>
                  <a:pt x="2233973" y="2866152"/>
                </a:cubicBezTo>
                <a:lnTo>
                  <a:pt x="949066" y="2866152"/>
                </a:lnTo>
                <a:cubicBezTo>
                  <a:pt x="845484" y="2866152"/>
                  <a:pt x="754160" y="2813671"/>
                  <a:pt x="700233" y="2733849"/>
                </a:cubicBezTo>
                <a:lnTo>
                  <a:pt x="689623" y="2714300"/>
                </a:lnTo>
                <a:lnTo>
                  <a:pt x="681960" y="2703658"/>
                </a:lnTo>
                <a:lnTo>
                  <a:pt x="39506" y="1590896"/>
                </a:lnTo>
                <a:cubicBezTo>
                  <a:pt x="18789" y="1555014"/>
                  <a:pt x="6326" y="1516632"/>
                  <a:pt x="1526" y="1477948"/>
                </a:cubicBezTo>
                <a:lnTo>
                  <a:pt x="720" y="1447354"/>
                </a:lnTo>
                <a:lnTo>
                  <a:pt x="0" y="1443059"/>
                </a:lnTo>
                <a:lnTo>
                  <a:pt x="303" y="1431516"/>
                </a:lnTo>
                <a:lnTo>
                  <a:pt x="0" y="1419970"/>
                </a:lnTo>
                <a:lnTo>
                  <a:pt x="720" y="1415675"/>
                </a:lnTo>
                <a:lnTo>
                  <a:pt x="1526" y="1385081"/>
                </a:lnTo>
                <a:cubicBezTo>
                  <a:pt x="6326" y="1346398"/>
                  <a:pt x="18789" y="1308016"/>
                  <a:pt x="39506" y="1272134"/>
                </a:cubicBezTo>
                <a:lnTo>
                  <a:pt x="681960" y="159372"/>
                </a:lnTo>
                <a:lnTo>
                  <a:pt x="698045" y="137034"/>
                </a:lnTo>
                <a:lnTo>
                  <a:pt x="700612" y="132303"/>
                </a:lnTo>
                <a:lnTo>
                  <a:pt x="707202" y="124316"/>
                </a:lnTo>
                <a:lnTo>
                  <a:pt x="717478" y="110046"/>
                </a:lnTo>
                <a:lnTo>
                  <a:pt x="723796" y="104204"/>
                </a:lnTo>
                <a:lnTo>
                  <a:pt x="737255" y="87892"/>
                </a:lnTo>
                <a:cubicBezTo>
                  <a:pt x="791559" y="33588"/>
                  <a:pt x="866580" y="0"/>
                  <a:pt x="949445" y="0"/>
                </a:cubicBezTo>
                <a:close/>
              </a:path>
            </a:pathLst>
          </a:custGeom>
          <a:noFill/>
          <a:ln w="25400">
            <a:solidFill>
              <a:schemeClr val="bg1">
                <a:alpha val="22000"/>
              </a:schemeClr>
            </a:solidFill>
          </a:ln>
          <a:effectLst>
            <a:outerShdw blurRad="571500" dist="342900" dir="228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1658286" y="2087870"/>
            <a:ext cx="2911593" cy="2719993"/>
            <a:chOff x="4706287" y="1267811"/>
            <a:chExt cx="2911593" cy="2719993"/>
          </a:xfrm>
        </p:grpSpPr>
        <p:sp>
          <p:nvSpPr>
            <p:cNvPr id="3" name="任意多边形 2"/>
            <p:cNvSpPr/>
            <p:nvPr/>
          </p:nvSpPr>
          <p:spPr>
            <a:xfrm>
              <a:off x="4706287" y="1447803"/>
              <a:ext cx="2828456" cy="2540001"/>
            </a:xfrm>
            <a:custGeom>
              <a:avLst/>
              <a:gdLst>
                <a:gd name="connsiteX0" fmla="*/ 949445 w 3191647"/>
                <a:gd name="connsiteY0" fmla="*/ 0 h 2866152"/>
                <a:gd name="connsiteX1" fmla="*/ 2234352 w 3191647"/>
                <a:gd name="connsiteY1" fmla="*/ 0 h 2866152"/>
                <a:gd name="connsiteX2" fmla="*/ 2402131 w 3191647"/>
                <a:gd name="connsiteY2" fmla="*/ 51249 h 2866152"/>
                <a:gd name="connsiteX3" fmla="*/ 2409685 w 3191647"/>
                <a:gd name="connsiteY3" fmla="*/ 57482 h 2866152"/>
                <a:gd name="connsiteX4" fmla="*/ 2430115 w 3191647"/>
                <a:gd name="connsiteY4" fmla="*/ 70005 h 2866152"/>
                <a:gd name="connsiteX5" fmla="*/ 2508940 w 3191647"/>
                <a:gd name="connsiteY5" fmla="*/ 159371 h 2866152"/>
                <a:gd name="connsiteX6" fmla="*/ 3151394 w 3191647"/>
                <a:gd name="connsiteY6" fmla="*/ 1272133 h 2866152"/>
                <a:gd name="connsiteX7" fmla="*/ 3181372 w 3191647"/>
                <a:gd name="connsiteY7" fmla="*/ 1499841 h 2866152"/>
                <a:gd name="connsiteX8" fmla="*/ 3172981 w 3191647"/>
                <a:gd name="connsiteY8" fmla="*/ 1522315 h 2866152"/>
                <a:gd name="connsiteX9" fmla="*/ 3170003 w 3191647"/>
                <a:gd name="connsiteY9" fmla="*/ 1535472 h 2866152"/>
                <a:gd name="connsiteX10" fmla="*/ 3145044 w 3191647"/>
                <a:gd name="connsiteY10" fmla="*/ 1590895 h 2866152"/>
                <a:gd name="connsiteX11" fmla="*/ 2502590 w 3191647"/>
                <a:gd name="connsiteY11" fmla="*/ 2703657 h 2866152"/>
                <a:gd name="connsiteX12" fmla="*/ 2488794 w 3191647"/>
                <a:gd name="connsiteY12" fmla="*/ 2722817 h 2866152"/>
                <a:gd name="connsiteX13" fmla="*/ 2482806 w 3191647"/>
                <a:gd name="connsiteY13" fmla="*/ 2733849 h 2866152"/>
                <a:gd name="connsiteX14" fmla="*/ 2467439 w 3191647"/>
                <a:gd name="connsiteY14" fmla="*/ 2752474 h 2866152"/>
                <a:gd name="connsiteX15" fmla="*/ 2467072 w 3191647"/>
                <a:gd name="connsiteY15" fmla="*/ 2752984 h 2866152"/>
                <a:gd name="connsiteX16" fmla="*/ 2466846 w 3191647"/>
                <a:gd name="connsiteY16" fmla="*/ 2753192 h 2866152"/>
                <a:gd name="connsiteX17" fmla="*/ 2446163 w 3191647"/>
                <a:gd name="connsiteY17" fmla="*/ 2778260 h 2866152"/>
                <a:gd name="connsiteX18" fmla="*/ 2233973 w 3191647"/>
                <a:gd name="connsiteY18" fmla="*/ 2866152 h 2866152"/>
                <a:gd name="connsiteX19" fmla="*/ 949066 w 3191647"/>
                <a:gd name="connsiteY19" fmla="*/ 2866152 h 2866152"/>
                <a:gd name="connsiteX20" fmla="*/ 700233 w 3191647"/>
                <a:gd name="connsiteY20" fmla="*/ 2733849 h 2866152"/>
                <a:gd name="connsiteX21" fmla="*/ 689623 w 3191647"/>
                <a:gd name="connsiteY21" fmla="*/ 2714300 h 2866152"/>
                <a:gd name="connsiteX22" fmla="*/ 681960 w 3191647"/>
                <a:gd name="connsiteY22" fmla="*/ 2703658 h 2866152"/>
                <a:gd name="connsiteX23" fmla="*/ 39506 w 3191647"/>
                <a:gd name="connsiteY23" fmla="*/ 1590896 h 2866152"/>
                <a:gd name="connsiteX24" fmla="*/ 1526 w 3191647"/>
                <a:gd name="connsiteY24" fmla="*/ 1477948 h 2866152"/>
                <a:gd name="connsiteX25" fmla="*/ 720 w 3191647"/>
                <a:gd name="connsiteY25" fmla="*/ 1447354 h 2866152"/>
                <a:gd name="connsiteX26" fmla="*/ 0 w 3191647"/>
                <a:gd name="connsiteY26" fmla="*/ 1443059 h 2866152"/>
                <a:gd name="connsiteX27" fmla="*/ 303 w 3191647"/>
                <a:gd name="connsiteY27" fmla="*/ 1431516 h 2866152"/>
                <a:gd name="connsiteX28" fmla="*/ 0 w 3191647"/>
                <a:gd name="connsiteY28" fmla="*/ 1419970 h 2866152"/>
                <a:gd name="connsiteX29" fmla="*/ 720 w 3191647"/>
                <a:gd name="connsiteY29" fmla="*/ 1415675 h 2866152"/>
                <a:gd name="connsiteX30" fmla="*/ 1526 w 3191647"/>
                <a:gd name="connsiteY30" fmla="*/ 1385081 h 2866152"/>
                <a:gd name="connsiteX31" fmla="*/ 39506 w 3191647"/>
                <a:gd name="connsiteY31" fmla="*/ 1272134 h 2866152"/>
                <a:gd name="connsiteX32" fmla="*/ 681960 w 3191647"/>
                <a:gd name="connsiteY32" fmla="*/ 159372 h 2866152"/>
                <a:gd name="connsiteX33" fmla="*/ 698045 w 3191647"/>
                <a:gd name="connsiteY33" fmla="*/ 137034 h 2866152"/>
                <a:gd name="connsiteX34" fmla="*/ 700612 w 3191647"/>
                <a:gd name="connsiteY34" fmla="*/ 132303 h 2866152"/>
                <a:gd name="connsiteX35" fmla="*/ 707202 w 3191647"/>
                <a:gd name="connsiteY35" fmla="*/ 124316 h 2866152"/>
                <a:gd name="connsiteX36" fmla="*/ 717478 w 3191647"/>
                <a:gd name="connsiteY36" fmla="*/ 110046 h 2866152"/>
                <a:gd name="connsiteX37" fmla="*/ 723796 w 3191647"/>
                <a:gd name="connsiteY37" fmla="*/ 104204 h 2866152"/>
                <a:gd name="connsiteX38" fmla="*/ 737255 w 3191647"/>
                <a:gd name="connsiteY38" fmla="*/ 87892 h 2866152"/>
                <a:gd name="connsiteX39" fmla="*/ 949445 w 3191647"/>
                <a:gd name="connsiteY39" fmla="*/ 0 h 2866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191647" h="2866152">
                  <a:moveTo>
                    <a:pt x="949445" y="0"/>
                  </a:moveTo>
                  <a:lnTo>
                    <a:pt x="2234352" y="0"/>
                  </a:lnTo>
                  <a:cubicBezTo>
                    <a:pt x="2296501" y="0"/>
                    <a:pt x="2354237" y="18893"/>
                    <a:pt x="2402131" y="51249"/>
                  </a:cubicBezTo>
                  <a:lnTo>
                    <a:pt x="2409685" y="57482"/>
                  </a:lnTo>
                  <a:lnTo>
                    <a:pt x="2430115" y="70005"/>
                  </a:lnTo>
                  <a:cubicBezTo>
                    <a:pt x="2461216" y="93504"/>
                    <a:pt x="2488224" y="123489"/>
                    <a:pt x="2508940" y="159371"/>
                  </a:cubicBezTo>
                  <a:lnTo>
                    <a:pt x="3151394" y="1272133"/>
                  </a:lnTo>
                  <a:cubicBezTo>
                    <a:pt x="3192826" y="1343897"/>
                    <a:pt x="3201249" y="1425660"/>
                    <a:pt x="3181372" y="1499841"/>
                  </a:cubicBezTo>
                  <a:lnTo>
                    <a:pt x="3172981" y="1522315"/>
                  </a:lnTo>
                  <a:lnTo>
                    <a:pt x="3170003" y="1535472"/>
                  </a:lnTo>
                  <a:cubicBezTo>
                    <a:pt x="3163697" y="1554388"/>
                    <a:pt x="3155402" y="1572954"/>
                    <a:pt x="3145044" y="1590895"/>
                  </a:cubicBezTo>
                  <a:lnTo>
                    <a:pt x="2502590" y="2703657"/>
                  </a:lnTo>
                  <a:lnTo>
                    <a:pt x="2488794" y="2722817"/>
                  </a:lnTo>
                  <a:lnTo>
                    <a:pt x="2482806" y="2733849"/>
                  </a:lnTo>
                  <a:lnTo>
                    <a:pt x="2467439" y="2752474"/>
                  </a:lnTo>
                  <a:lnTo>
                    <a:pt x="2467072" y="2752984"/>
                  </a:lnTo>
                  <a:lnTo>
                    <a:pt x="2466846" y="2753192"/>
                  </a:lnTo>
                  <a:lnTo>
                    <a:pt x="2446163" y="2778260"/>
                  </a:lnTo>
                  <a:cubicBezTo>
                    <a:pt x="2391859" y="2832565"/>
                    <a:pt x="2316839" y="2866152"/>
                    <a:pt x="2233973" y="2866152"/>
                  </a:cubicBezTo>
                  <a:lnTo>
                    <a:pt x="949066" y="2866152"/>
                  </a:lnTo>
                  <a:cubicBezTo>
                    <a:pt x="845484" y="2866152"/>
                    <a:pt x="754160" y="2813671"/>
                    <a:pt x="700233" y="2733849"/>
                  </a:cubicBezTo>
                  <a:lnTo>
                    <a:pt x="689623" y="2714300"/>
                  </a:lnTo>
                  <a:lnTo>
                    <a:pt x="681960" y="2703658"/>
                  </a:lnTo>
                  <a:lnTo>
                    <a:pt x="39506" y="1590896"/>
                  </a:lnTo>
                  <a:cubicBezTo>
                    <a:pt x="18789" y="1555014"/>
                    <a:pt x="6326" y="1516632"/>
                    <a:pt x="1526" y="1477948"/>
                  </a:cubicBezTo>
                  <a:lnTo>
                    <a:pt x="720" y="1447354"/>
                  </a:lnTo>
                  <a:lnTo>
                    <a:pt x="0" y="1443059"/>
                  </a:lnTo>
                  <a:lnTo>
                    <a:pt x="303" y="1431516"/>
                  </a:lnTo>
                  <a:lnTo>
                    <a:pt x="0" y="1419970"/>
                  </a:lnTo>
                  <a:lnTo>
                    <a:pt x="720" y="1415675"/>
                  </a:lnTo>
                  <a:lnTo>
                    <a:pt x="1526" y="1385081"/>
                  </a:lnTo>
                  <a:cubicBezTo>
                    <a:pt x="6326" y="1346398"/>
                    <a:pt x="18789" y="1308016"/>
                    <a:pt x="39506" y="1272134"/>
                  </a:cubicBezTo>
                  <a:lnTo>
                    <a:pt x="681960" y="159372"/>
                  </a:lnTo>
                  <a:lnTo>
                    <a:pt x="698045" y="137034"/>
                  </a:lnTo>
                  <a:lnTo>
                    <a:pt x="700612" y="132303"/>
                  </a:lnTo>
                  <a:lnTo>
                    <a:pt x="707202" y="124316"/>
                  </a:lnTo>
                  <a:lnTo>
                    <a:pt x="717478" y="110046"/>
                  </a:lnTo>
                  <a:lnTo>
                    <a:pt x="723796" y="104204"/>
                  </a:lnTo>
                  <a:lnTo>
                    <a:pt x="737255" y="87892"/>
                  </a:lnTo>
                  <a:cubicBezTo>
                    <a:pt x="791559" y="33588"/>
                    <a:pt x="866580" y="0"/>
                    <a:pt x="949445" y="0"/>
                  </a:cubicBezTo>
                  <a:close/>
                </a:path>
              </a:pathLst>
            </a:custGeom>
            <a:gradFill>
              <a:gsLst>
                <a:gs pos="0">
                  <a:srgbClr val="E5E5E5"/>
                </a:gs>
                <a:gs pos="100000">
                  <a:srgbClr val="FEFEFE"/>
                </a:gs>
              </a:gsLst>
              <a:lin ang="5400000" scaled="1"/>
            </a:gradFill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0E0E0"/>
                  </a:gs>
                </a:gsLst>
                <a:lin ang="5400000" scaled="1"/>
              </a:gradFill>
            </a:ln>
            <a:effectLst>
              <a:outerShdw blurRad="571500" dist="342900" dir="228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464726" y="1267811"/>
              <a:ext cx="2153154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3800" dirty="0" smtClean="0">
                  <a:solidFill>
                    <a:srgbClr val="2FA598"/>
                  </a:solidFill>
                  <a:latin typeface="Agency FB" panose="020B0503020202020204" pitchFamily="34" charset="0"/>
                </a:rPr>
                <a:t>03</a:t>
              </a:r>
              <a:endParaRPr lang="zh-CN" altLang="en-US" sz="13800" dirty="0">
                <a:solidFill>
                  <a:srgbClr val="2FA598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5379480" y="3195033"/>
              <a:ext cx="168187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rgbClr val="2FA598"/>
                  </a:solidFill>
                  <a:latin typeface="Segoe UI Semilight" panose="020B0402040204020203" pitchFamily="34" charset="0"/>
                  <a:ea typeface="Kozuka Gothic Pro L" panose="020B0200000000000000" pitchFamily="34" charset="-128"/>
                  <a:cs typeface="Segoe UI Semilight" panose="020B0402040204020203" pitchFamily="34" charset="0"/>
                </a:rPr>
                <a:t>Part One</a:t>
              </a:r>
              <a:endParaRPr lang="zh-CN" altLang="en-US" sz="2800" b="1" dirty="0">
                <a:solidFill>
                  <a:srgbClr val="2FA598"/>
                </a:solidFill>
                <a:latin typeface="Segoe UI Semilight" panose="020B0402040204020203" pitchFamily="34" charset="0"/>
                <a:ea typeface="Kozuka Gothic Pro L" panose="020B0200000000000000" pitchFamily="34" charset="-128"/>
                <a:cs typeface="Segoe UI Semilight" panose="020B0402040204020203" pitchFamily="34" charset="0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6445753" y="3008555"/>
            <a:ext cx="2536272" cy="646331"/>
          </a:xfrm>
          <a:prstGeom prst="rect">
            <a:avLst/>
          </a:prstGeom>
          <a:noFill/>
          <a:effectLst>
            <a:outerShdw blurRad="63500" dist="38100" dir="5400000" algn="t" rotWithShape="0">
              <a:prstClr val="black">
                <a:alpha val="27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12</a:t>
            </a:r>
            <a:r>
              <a:rPr lang="zh-CN" altLang="en-US" sz="3600" b="1" dirty="0" smtClean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月份总结</a:t>
            </a:r>
            <a:endParaRPr lang="zh-CN" altLang="en-US" sz="3600" b="1" dirty="0">
              <a:solidFill>
                <a:schemeClr val="bg1"/>
              </a:solidFill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574101" y="1551529"/>
            <a:ext cx="0" cy="412205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234322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6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1" grpId="0"/>
    </p:bldLst>
  </p:timing>
</p:sld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1777</TotalTime>
  <Words>557</Words>
  <Application>Microsoft Office PowerPoint</Application>
  <PresentationFormat>自定义</PresentationFormat>
  <Paragraphs>139</Paragraphs>
  <Slides>13</Slides>
  <Notes>13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cp:lastModifiedBy>dell</cp:lastModifiedBy>
  <cp:revision>172</cp:revision>
  <dcterms:created xsi:type="dcterms:W3CDTF">2016-03-31T10:33:00Z</dcterms:created>
  <dcterms:modified xsi:type="dcterms:W3CDTF">2022-01-06T03:46:20Z</dcterms:modified>
</cp:coreProperties>
</file>